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90" r:id="rId1"/>
  </p:sldMasterIdLst>
  <p:sldIdLst>
    <p:sldId id="264" r:id="rId2"/>
    <p:sldId id="257" r:id="rId3"/>
    <p:sldId id="258" r:id="rId4"/>
    <p:sldId id="272" r:id="rId5"/>
    <p:sldId id="274" r:id="rId6"/>
    <p:sldId id="276" r:id="rId7"/>
    <p:sldId id="275" r:id="rId8"/>
    <p:sldId id="277" r:id="rId9"/>
    <p:sldId id="278" r:id="rId10"/>
    <p:sldId id="279" r:id="rId11"/>
    <p:sldId id="280" r:id="rId12"/>
    <p:sldId id="305" r:id="rId13"/>
    <p:sldId id="306" r:id="rId14"/>
    <p:sldId id="281" r:id="rId15"/>
    <p:sldId id="284" r:id="rId16"/>
    <p:sldId id="266" r:id="rId17"/>
    <p:sldId id="267" r:id="rId18"/>
    <p:sldId id="285" r:id="rId19"/>
    <p:sldId id="288" r:id="rId20"/>
    <p:sldId id="286" r:id="rId21"/>
    <p:sldId id="262" r:id="rId22"/>
    <p:sldId id="289" r:id="rId23"/>
    <p:sldId id="293" r:id="rId24"/>
    <p:sldId id="292" r:id="rId25"/>
    <p:sldId id="268" r:id="rId26"/>
    <p:sldId id="269" r:id="rId27"/>
    <p:sldId id="270" r:id="rId28"/>
    <p:sldId id="271" r:id="rId29"/>
    <p:sldId id="309" r:id="rId30"/>
    <p:sldId id="310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8" r:id="rId39"/>
    <p:sldId id="302" r:id="rId40"/>
    <p:sldId id="307" r:id="rId41"/>
  </p:sldIdLst>
  <p:sldSz cx="12192000" cy="6858000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Garamond" panose="02020404030301010803" pitchFamily="18" charset="0"/>
      <p:regular r:id="rId46"/>
      <p:bold r:id="rId47"/>
      <p: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94" autoAdjust="0"/>
    <p:restoredTop sz="96952" autoAdjust="0"/>
  </p:normalViewPr>
  <p:slideViewPr>
    <p:cSldViewPr snapToGrid="0">
      <p:cViewPr>
        <p:scale>
          <a:sx n="100" d="100"/>
          <a:sy n="100" d="100"/>
        </p:scale>
        <p:origin x="2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91666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70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30314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BD7C301-5EB7-7DA3-79B0-3AA19E9B47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12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F62D6043-1749-8C3B-82B6-C28197720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096" y="655982"/>
            <a:ext cx="4929809" cy="554603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376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F9F49FF-ACBD-CB93-6F6A-82D51BB887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6613" y="881856"/>
            <a:ext cx="5094287" cy="5094287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7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53DBDD34-160B-4381-7E15-935A2A2222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189950" cy="6858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25C23386-DD96-06B9-005A-5D865E16B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6591" y="2381250"/>
            <a:ext cx="8882192" cy="379577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B4517-0EAC-1C00-A632-E4F5BDA2E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6591" y="680974"/>
            <a:ext cx="8882192" cy="15859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400" b="1" i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214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41318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3619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7593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43813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30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81975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ko-Kore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709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31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CFE137-3444-D04B-8F2F-7669CC7DD9FF}" type="datetimeFigureOut">
              <a:rPr lang="en-US" smtClean="0"/>
              <a:t>05/27/2024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74088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allwhitebackground.com/powerpoint-background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.wikipedia.org/wiki/Tr%C6%B0%E1%BB%9Dng_%C4%90%E1%BA%A1i_h%E1%BB%8Dc_B%C3%A1ch_khoa_%C4%90%C3%A0_N%E1%BA%B5ng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sv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uyphong375/Online-phone-store-management-project/tree/main" TargetMode="External"/><Relationship Id="rId3" Type="http://schemas.openxmlformats.org/officeDocument/2006/relationships/hyperlink" Target="https://codelearn.io/sharing/windowsh-ham-dinh-dang-noi-dung-console" TargetMode="External"/><Relationship Id="rId7" Type="http://schemas.openxmlformats.org/officeDocument/2006/relationships/hyperlink" Target="https://codelearn.io/sharing/su-dung-file-sieu-co-ban-voi-cpp" TargetMode="External"/><Relationship Id="rId2" Type="http://schemas.openxmlformats.org/officeDocument/2006/relationships/hyperlink" Target="https://fr.slideshare.net/thanhnd28071/phn-tch-thit-k-h-thng-ca-hng-bn-in-thoi-di-ng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viblo.asia/p/tim-hieu-ve-cach-thiet-ke-class-diagram-L4x5xLyY5BM" TargetMode="External"/><Relationship Id="rId5" Type="http://schemas.openxmlformats.org/officeDocument/2006/relationships/hyperlink" Target="https://viblo.asia/p/use-case-diagram-va-ly-do-su-dung-trong-kiem-thu-phan-mem-p1-obA46PBXLKv" TargetMode="External"/><Relationship Id="rId4" Type="http://schemas.openxmlformats.org/officeDocument/2006/relationships/hyperlink" Target="https://stackoverflow.com/questions/66202591/how-to-rename-and-remove-txt-file-in-c-using-remove-to-update-the-cont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ộp Văn bản 9">
            <a:extLst>
              <a:ext uri="{FF2B5EF4-FFF2-40B4-BE49-F238E27FC236}">
                <a16:creationId xmlns:a16="http://schemas.microsoft.com/office/drawing/2014/main" id="{C220E77E-F522-D026-3E03-81548EDE9108}"/>
              </a:ext>
            </a:extLst>
          </p:cNvPr>
          <p:cNvSpPr txBox="1"/>
          <p:nvPr/>
        </p:nvSpPr>
        <p:spPr>
          <a:xfrm>
            <a:off x="1161057" y="2369284"/>
            <a:ext cx="5987441" cy="16312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  <a:scene3d>
            <a:camera prst="obliqueTopRigh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kumimoji="1" lang="en-US" altLang="ja-JP" sz="10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 1</a:t>
            </a:r>
            <a:endParaRPr kumimoji="1" lang="ja-JP" altLang="en-US" sz="100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892E74-74F0-DA8C-EA35-AC92D4C7D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211170" y="2019099"/>
            <a:ext cx="2977515" cy="19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945962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1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V: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phụ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lục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D0BA3D53-2D8B-AA30-2AF3-2998B27AE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  <p:pic>
        <p:nvPicPr>
          <p:cNvPr id="7" name="Graphic 6" descr="Images with solid fill">
            <a:extLst>
              <a:ext uri="{FF2B5EF4-FFF2-40B4-BE49-F238E27FC236}">
                <a16:creationId xmlns:a16="http://schemas.microsoft.com/office/drawing/2014/main" id="{BEF78C86-384E-EC58-FC3E-5B56A396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0644" y="20016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1868129"/>
            <a:ext cx="2202426" cy="4473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5082" y="4599952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83715" y="2998836"/>
            <a:ext cx="1964599" cy="191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V: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phụ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lục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5BFF7-9487-6A03-5B78-8C34B163B987}"/>
              </a:ext>
            </a:extLst>
          </p:cNvPr>
          <p:cNvSpPr txBox="1"/>
          <p:nvPr/>
        </p:nvSpPr>
        <p:spPr>
          <a:xfrm>
            <a:off x="8956552" y="3251393"/>
            <a:ext cx="1787027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VI: Reference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4499B2A8-F26E-1DA9-EA8F-6CE1ED1E2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  <p:pic>
        <p:nvPicPr>
          <p:cNvPr id="13" name="Graphic 12" descr="Images with solid fill">
            <a:extLst>
              <a:ext uri="{FF2B5EF4-FFF2-40B4-BE49-F238E27FC236}">
                <a16:creationId xmlns:a16="http://schemas.microsoft.com/office/drawing/2014/main" id="{6870D80B-60AC-863A-6071-49D27D00B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3829" y="2110848"/>
            <a:ext cx="914400" cy="914400"/>
          </a:xfrm>
          <a:prstGeom prst="rect">
            <a:avLst/>
          </a:prstGeom>
        </p:spPr>
      </p:pic>
      <p:pic>
        <p:nvPicPr>
          <p:cNvPr id="19" name="Graphic 18" descr="Books on shelf with solid fill">
            <a:extLst>
              <a:ext uri="{FF2B5EF4-FFF2-40B4-BE49-F238E27FC236}">
                <a16:creationId xmlns:a16="http://schemas.microsoft.com/office/drawing/2014/main" id="{6A2EBCD6-9D15-3BA7-FE1E-A9BC589AAA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6210" y="21672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9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1">
            <a:extLst>
              <a:ext uri="{FF2B5EF4-FFF2-40B4-BE49-F238E27FC236}">
                <a16:creationId xmlns:a16="http://schemas.microsoft.com/office/drawing/2014/main" id="{8E62B8D0-04C8-C5C1-443C-669F48CA869C}"/>
              </a:ext>
            </a:extLst>
          </p:cNvPr>
          <p:cNvSpPr/>
          <p:nvPr/>
        </p:nvSpPr>
        <p:spPr>
          <a:xfrm>
            <a:off x="7554264" y="413209"/>
            <a:ext cx="4220946" cy="58794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개체 틀 4">
            <a:extLst>
              <a:ext uri="{FF2B5EF4-FFF2-40B4-BE49-F238E27FC236}">
                <a16:creationId xmlns:a16="http://schemas.microsoft.com/office/drawing/2014/main" id="{964A092A-B71E-AE3C-9333-B37162477E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7757652" y="639096"/>
            <a:ext cx="3834579" cy="54470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26ECB-F094-FF69-C48E-9532808365E9}"/>
              </a:ext>
            </a:extLst>
          </p:cNvPr>
          <p:cNvSpPr txBox="1"/>
          <p:nvPr/>
        </p:nvSpPr>
        <p:spPr>
          <a:xfrm>
            <a:off x="6585504" y="1578332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C8592-E9E3-4AC2-C3FD-D10E67D279C3}"/>
              </a:ext>
            </a:extLst>
          </p:cNvPr>
          <p:cNvSpPr txBox="1"/>
          <p:nvPr/>
        </p:nvSpPr>
        <p:spPr>
          <a:xfrm>
            <a:off x="2078826" y="639097"/>
            <a:ext cx="4506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DỰ 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F0A97-BB7C-2F60-5538-B0BD8FDF5A08}"/>
              </a:ext>
            </a:extLst>
          </p:cNvPr>
          <p:cNvSpPr txBox="1"/>
          <p:nvPr/>
        </p:nvSpPr>
        <p:spPr>
          <a:xfrm>
            <a:off x="453030" y="1320094"/>
            <a:ext cx="6291899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Bảo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7EFB224-9D4F-B5A5-8E7C-89B2217D602F}"/>
              </a:ext>
            </a:extLst>
          </p:cNvPr>
          <p:cNvCxnSpPr>
            <a:cxnSpLocks/>
          </p:cNvCxnSpPr>
          <p:nvPr/>
        </p:nvCxnSpPr>
        <p:spPr>
          <a:xfrm>
            <a:off x="453030" y="1320094"/>
            <a:ext cx="6685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7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7">
            <a:extLst>
              <a:ext uri="{FF2B5EF4-FFF2-40B4-BE49-F238E27FC236}">
                <a16:creationId xmlns:a16="http://schemas.microsoft.com/office/drawing/2014/main" id="{BE5B49B6-E15D-736D-F820-90A8D135E1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71" b="4071"/>
          <a:stretch>
            <a:fillRect/>
          </a:stretch>
        </p:blipFill>
        <p:spPr>
          <a:xfrm>
            <a:off x="0" y="1"/>
            <a:ext cx="12192000" cy="2054942"/>
          </a:xfrm>
        </p:spPr>
      </p:pic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E8D79E16-3B07-FE76-8DF7-60A0CEF0ED7E}"/>
              </a:ext>
            </a:extLst>
          </p:cNvPr>
          <p:cNvSpPr txBox="1">
            <a:spLocks/>
          </p:cNvSpPr>
          <p:nvPr/>
        </p:nvSpPr>
        <p:spPr>
          <a:xfrm>
            <a:off x="508516" y="2712977"/>
            <a:ext cx="11151548" cy="37725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300" b="1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300" b="1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 dùng (Users):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lí tài khoản cá nhân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kí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 đổi mật khẩu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 thông tin sản phẩm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 kiếm điện thoại theo tên sản phẩm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 với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những sản phầm có tên tương tự với tên sản phầm tìm kiếm.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 danh sách theo hãng (iphone, samsung, realme, xiaomi, oppo)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 với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những sản phầm có hãng tương ứng với hãng tìm kiếm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 kê số lượng điện thoại đã mua và tổng giá điện thoại phải trả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11">
            <a:extLst>
              <a:ext uri="{FF2B5EF4-FFF2-40B4-BE49-F238E27FC236}">
                <a16:creationId xmlns:a16="http://schemas.microsoft.com/office/drawing/2014/main" id="{85709D2A-2298-6674-2CBB-743D56824E25}"/>
              </a:ext>
            </a:extLst>
          </p:cNvPr>
          <p:cNvSpPr txBox="1">
            <a:spLocks/>
          </p:cNvSpPr>
          <p:nvPr/>
        </p:nvSpPr>
        <p:spPr>
          <a:xfrm>
            <a:off x="520226" y="2075193"/>
            <a:ext cx="11151548" cy="65848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chung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tảng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6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276BA-9F41-FD7D-ADF2-8A29324CCF43}"/>
              </a:ext>
            </a:extLst>
          </p:cNvPr>
          <p:cNvSpPr txBox="1"/>
          <p:nvPr/>
        </p:nvSpPr>
        <p:spPr>
          <a:xfrm>
            <a:off x="147484" y="638856"/>
            <a:ext cx="471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DỰ ÁN</a:t>
            </a:r>
          </a:p>
        </p:txBody>
      </p:sp>
      <p:cxnSp>
        <p:nvCxnSpPr>
          <p:cNvPr id="7" name="직선 연결선[R] 2">
            <a:extLst>
              <a:ext uri="{FF2B5EF4-FFF2-40B4-BE49-F238E27FC236}">
                <a16:creationId xmlns:a16="http://schemas.microsoft.com/office/drawing/2014/main" id="{C6D834B2-59AB-1B7E-93D6-E0C53A7B1B05}"/>
              </a:ext>
            </a:extLst>
          </p:cNvPr>
          <p:cNvCxnSpPr>
            <a:cxnSpLocks/>
          </p:cNvCxnSpPr>
          <p:nvPr/>
        </p:nvCxnSpPr>
        <p:spPr>
          <a:xfrm>
            <a:off x="9075593" y="1066592"/>
            <a:ext cx="2578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C4C000B7-5238-F1B5-093A-CF67F2379472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4">
              <a:extLst>
                <a:ext uri="{FF2B5EF4-FFF2-40B4-BE49-F238E27FC236}">
                  <a16:creationId xmlns:a16="http://schemas.microsoft.com/office/drawing/2014/main" id="{EC994EFD-B88D-4B82-BE90-52C82158DDA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5">
              <a:extLst>
                <a:ext uri="{FF2B5EF4-FFF2-40B4-BE49-F238E27FC236}">
                  <a16:creationId xmlns:a16="http://schemas.microsoft.com/office/drawing/2014/main" id="{8491C6D1-878F-1C0F-F401-D47FDDED383C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6">
              <a:extLst>
                <a:ext uri="{FF2B5EF4-FFF2-40B4-BE49-F238E27FC236}">
                  <a16:creationId xmlns:a16="http://schemas.microsoft.com/office/drawing/2014/main" id="{5CD740D9-760C-BEA3-C2BC-32299EBECC07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48C3FE-CFB0-B0D3-90A0-058B27F56A88}"/>
              </a:ext>
            </a:extLst>
          </p:cNvPr>
          <p:cNvSpPr txBox="1"/>
          <p:nvPr/>
        </p:nvSpPr>
        <p:spPr>
          <a:xfrm>
            <a:off x="9075593" y="638856"/>
            <a:ext cx="2607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FUNCTIONS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AC050A-F234-F367-D6DC-507204A152FF}"/>
              </a:ext>
            </a:extLst>
          </p:cNvPr>
          <p:cNvCxnSpPr>
            <a:cxnSpLocks/>
          </p:cNvCxnSpPr>
          <p:nvPr/>
        </p:nvCxnSpPr>
        <p:spPr>
          <a:xfrm>
            <a:off x="6182935" y="2677569"/>
            <a:ext cx="0" cy="381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194C5B-B003-B113-4306-45684E1F02DA}"/>
              </a:ext>
            </a:extLst>
          </p:cNvPr>
          <p:cNvSpPr txBox="1"/>
          <p:nvPr/>
        </p:nvSpPr>
        <p:spPr>
          <a:xfrm>
            <a:off x="6282814" y="2693798"/>
            <a:ext cx="5431986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300" b="1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(Admin):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(admin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타원 1">
            <a:extLst>
              <a:ext uri="{FF2B5EF4-FFF2-40B4-BE49-F238E27FC236}">
                <a16:creationId xmlns:a16="http://schemas.microsoft.com/office/drawing/2014/main" id="{EA393FA2-4751-87E9-E4FA-F1323F0D0C44}"/>
              </a:ext>
            </a:extLst>
          </p:cNvPr>
          <p:cNvSpPr/>
          <p:nvPr/>
        </p:nvSpPr>
        <p:spPr>
          <a:xfrm>
            <a:off x="12353286" y="1184662"/>
            <a:ext cx="4220946" cy="58794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개체 틀 4">
            <a:extLst>
              <a:ext uri="{FF2B5EF4-FFF2-40B4-BE49-F238E27FC236}">
                <a16:creationId xmlns:a16="http://schemas.microsoft.com/office/drawing/2014/main" id="{E8CD5B34-7C72-20AA-B716-F19A2001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88296" y="1426761"/>
            <a:ext cx="3834579" cy="5447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82563-23BA-39D5-8B2F-1FCCAF8FB5D8}"/>
              </a:ext>
            </a:extLst>
          </p:cNvPr>
          <p:cNvSpPr txBox="1"/>
          <p:nvPr/>
        </p:nvSpPr>
        <p:spPr>
          <a:xfrm>
            <a:off x="11366601" y="2546012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D760A-C27B-513F-6FBA-D6EAAE4D0ED7}"/>
              </a:ext>
            </a:extLst>
          </p:cNvPr>
          <p:cNvSpPr txBox="1"/>
          <p:nvPr/>
        </p:nvSpPr>
        <p:spPr>
          <a:xfrm>
            <a:off x="12739998" y="361857"/>
            <a:ext cx="368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ore-KR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F2C42-FB05-36D4-7C08-5408D9D2B5B0}"/>
              </a:ext>
            </a:extLst>
          </p:cNvPr>
          <p:cNvSpPr txBox="1"/>
          <p:nvPr/>
        </p:nvSpPr>
        <p:spPr>
          <a:xfrm>
            <a:off x="297563" y="-5436939"/>
            <a:ext cx="6291899" cy="5118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[R] 7">
            <a:extLst>
              <a:ext uri="{FF2B5EF4-FFF2-40B4-BE49-F238E27FC236}">
                <a16:creationId xmlns:a16="http://schemas.microsoft.com/office/drawing/2014/main" id="{BC20055E-35A5-798D-732B-978965CE140C}"/>
              </a:ext>
            </a:extLst>
          </p:cNvPr>
          <p:cNvCxnSpPr>
            <a:cxnSpLocks/>
          </p:cNvCxnSpPr>
          <p:nvPr/>
        </p:nvCxnSpPr>
        <p:spPr>
          <a:xfrm>
            <a:off x="297563" y="-5436939"/>
            <a:ext cx="6685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44274-CEE3-DC11-D633-5C1957B5B57A}"/>
              </a:ext>
            </a:extLst>
          </p:cNvPr>
          <p:cNvGrpSpPr/>
          <p:nvPr/>
        </p:nvGrpSpPr>
        <p:grpSpPr>
          <a:xfrm>
            <a:off x="-24160" y="199258"/>
            <a:ext cx="5058276" cy="6459482"/>
            <a:chOff x="-208769" y="199258"/>
            <a:chExt cx="12115633" cy="64594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-208769" y="1398344"/>
              <a:ext cx="4004529" cy="4115308"/>
              <a:chOff x="705632" y="1405562"/>
              <a:chExt cx="4004529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705632" y="1405562"/>
                <a:ext cx="343714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7421176" y="1413839"/>
                <a:ext cx="2785386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9" y="3314993"/>
                <a:ext cx="3323304" cy="637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CASE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1A48CB-124D-401F-D7DC-99A519F080E6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FUCTIONAL DIAGRAM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49C08AE0-A51A-28A1-4386-F449CE596C8A}"/>
                </a:ext>
              </a:extLst>
            </p:cNvPr>
            <p:cNvSpPr/>
            <p:nvPr/>
          </p:nvSpPr>
          <p:spPr>
            <a:xfrm rot="5400000">
              <a:off x="7762815" y="1573138"/>
              <a:ext cx="865239" cy="70108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DD3952-3909-1939-7601-1B4CFA927ECB}"/>
                </a:ext>
              </a:extLst>
            </p:cNvPr>
            <p:cNvSpPr/>
            <p:nvPr/>
          </p:nvSpPr>
          <p:spPr>
            <a:xfrm>
              <a:off x="9072720" y="1465614"/>
              <a:ext cx="193205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7" name="Graphic 26" descr="Signal with solid fill">
              <a:extLst>
                <a:ext uri="{FF2B5EF4-FFF2-40B4-BE49-F238E27FC236}">
                  <a16:creationId xmlns:a16="http://schemas.microsoft.com/office/drawing/2014/main" id="{1227CD2D-68DD-3370-9121-52C56334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9B517-DD64-E4A5-540A-B6359C9301E2}"/>
              </a:ext>
            </a:extLst>
          </p:cNvPr>
          <p:cNvSpPr/>
          <p:nvPr/>
        </p:nvSpPr>
        <p:spPr>
          <a:xfrm>
            <a:off x="5034116" y="199258"/>
            <a:ext cx="6902245" cy="64594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5147D-3586-1687-E46E-1D353777BE43}"/>
              </a:ext>
            </a:extLst>
          </p:cNvPr>
          <p:cNvSpPr/>
          <p:nvPr/>
        </p:nvSpPr>
        <p:spPr>
          <a:xfrm>
            <a:off x="5892054" y="2465888"/>
            <a:ext cx="4596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394D20-0E8A-7F4A-7A55-24413F7D618D}"/>
              </a:ext>
            </a:extLst>
          </p:cNvPr>
          <p:cNvSpPr/>
          <p:nvPr/>
        </p:nvSpPr>
        <p:spPr>
          <a:xfrm>
            <a:off x="7083027" y="3006662"/>
            <a:ext cx="21948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i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5400" b="0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5400" b="0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0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en-US" sz="5400" b="0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7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44274-CEE3-DC11-D633-5C1957B5B57A}"/>
              </a:ext>
            </a:extLst>
          </p:cNvPr>
          <p:cNvGrpSpPr/>
          <p:nvPr/>
        </p:nvGrpSpPr>
        <p:grpSpPr>
          <a:xfrm>
            <a:off x="108157" y="199258"/>
            <a:ext cx="11798707" cy="6459482"/>
            <a:chOff x="108157" y="199258"/>
            <a:chExt cx="11798707" cy="64594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472457" y="1398344"/>
              <a:ext cx="3323303" cy="4115308"/>
              <a:chOff x="1386858" y="1405562"/>
              <a:chExt cx="3323303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232421" y="1413839"/>
                <a:ext cx="1162898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CASE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1A48CB-124D-401F-D7DC-99A519F080E6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FUCTIONAL DIAGRAM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49C08AE0-A51A-28A1-4386-F449CE596C8A}"/>
                </a:ext>
              </a:extLst>
            </p:cNvPr>
            <p:cNvSpPr/>
            <p:nvPr/>
          </p:nvSpPr>
          <p:spPr>
            <a:xfrm rot="5400000">
              <a:off x="7782478" y="1533810"/>
              <a:ext cx="865239" cy="7010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DD3952-3909-1939-7601-1B4CFA927ECB}"/>
                </a:ext>
              </a:extLst>
            </p:cNvPr>
            <p:cNvSpPr/>
            <p:nvPr/>
          </p:nvSpPr>
          <p:spPr>
            <a:xfrm>
              <a:off x="9635429" y="1465614"/>
              <a:ext cx="80663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7" name="Graphic 26" descr="Signal with solid fill">
              <a:extLst>
                <a:ext uri="{FF2B5EF4-FFF2-40B4-BE49-F238E27FC236}">
                  <a16:creationId xmlns:a16="http://schemas.microsoft.com/office/drawing/2014/main" id="{1227CD2D-68DD-3370-9121-52C56334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2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1D71AA-53E9-45BB-B063-900213E1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3628"/>
            <a:ext cx="11151548" cy="554877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15AA656-0292-B840-4ED0-7E41603AFFA8}"/>
              </a:ext>
            </a:extLst>
          </p:cNvPr>
          <p:cNvGrpSpPr/>
          <p:nvPr/>
        </p:nvGrpSpPr>
        <p:grpSpPr>
          <a:xfrm>
            <a:off x="13248639" y="1109968"/>
            <a:ext cx="1037631" cy="5548772"/>
            <a:chOff x="108157" y="199258"/>
            <a:chExt cx="11798707" cy="645948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D40E7E-9B7E-99A5-E4AE-7DEB73909733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CA3E5F4-8E1D-E3DA-7EC8-986AE9E91624}"/>
                </a:ext>
              </a:extLst>
            </p:cNvPr>
            <p:cNvGrpSpPr/>
            <p:nvPr/>
          </p:nvGrpSpPr>
          <p:grpSpPr>
            <a:xfrm>
              <a:off x="472457" y="1398344"/>
              <a:ext cx="3323303" cy="4115308"/>
              <a:chOff x="1386858" y="1405562"/>
              <a:chExt cx="3323303" cy="4115308"/>
            </a:xfrm>
          </p:grpSpPr>
          <p:pic>
            <p:nvPicPr>
              <p:cNvPr id="47" name="Graphic 46" descr="Hierarchy with solid fill">
                <a:extLst>
                  <a:ext uri="{FF2B5EF4-FFF2-40B4-BE49-F238E27FC236}">
                    <a16:creationId xmlns:a16="http://schemas.microsoft.com/office/drawing/2014/main" id="{617237B3-6811-9719-3E1B-E84C7EE05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B644CF-9EAD-06F1-4485-C504CA8493DB}"/>
                  </a:ext>
                </a:extLst>
              </p:cNvPr>
              <p:cNvSpPr/>
              <p:nvPr/>
            </p:nvSpPr>
            <p:spPr>
              <a:xfrm>
                <a:off x="1632960" y="1405562"/>
                <a:ext cx="1582484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  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6A3913-49DC-40B0-25D2-DB11052086AD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AAE69B-3B85-CA51-D154-4406B124FFA8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08BFD9-9140-2F5B-7030-C80EB160DCC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D0266E3A-FCD6-A637-5709-F52724C636B2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Puppet with solid fill">
                <a:extLst>
                  <a:ext uri="{FF2B5EF4-FFF2-40B4-BE49-F238E27FC236}">
                    <a16:creationId xmlns:a16="http://schemas.microsoft.com/office/drawing/2014/main" id="{EF31FD69-33ED-A90A-0669-F57B3AF20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0C4D5A-9B93-9DEF-7C6E-6D3013F420BA}"/>
                  </a:ext>
                </a:extLst>
              </p:cNvPr>
              <p:cNvSpPr/>
              <p:nvPr/>
            </p:nvSpPr>
            <p:spPr>
              <a:xfrm>
                <a:off x="8373684" y="1413839"/>
                <a:ext cx="880369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A51EF2A-AC25-9D0D-CBAD-DF050EBAE150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USE CASE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7C6CE5-AE4D-9AF5-524A-07DFE870DD20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</a:rPr>
                <a:t>FUCTIONAL DIAGRAM</a:t>
              </a:r>
              <a:endParaRPr lang="en-US" b="1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96ED152-D503-383B-EE4A-FFE66E8DEB69}"/>
                </a:ext>
              </a:extLst>
            </p:cNvPr>
            <p:cNvSpPr/>
            <p:nvPr/>
          </p:nvSpPr>
          <p:spPr>
            <a:xfrm rot="5400000">
              <a:off x="7782478" y="1533810"/>
              <a:ext cx="865239" cy="7010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286C9E1-A0E4-0AD9-F445-BE4A1692E2A2}"/>
                </a:ext>
              </a:extLst>
            </p:cNvPr>
            <p:cNvSpPr/>
            <p:nvPr/>
          </p:nvSpPr>
          <p:spPr>
            <a:xfrm>
              <a:off x="9598560" y="1465614"/>
              <a:ext cx="880369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pic>
          <p:nvPicPr>
            <p:cNvPr id="41" name="Graphic 40" descr="Signal with solid fill">
              <a:extLst>
                <a:ext uri="{FF2B5EF4-FFF2-40B4-BE49-F238E27FC236}">
                  <a16:creationId xmlns:a16="http://schemas.microsoft.com/office/drawing/2014/main" id="{1EB1784E-DB5B-0178-DDEA-4114F37D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39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13B8-20C6-FC14-D09B-17DB2F7E6A24}"/>
              </a:ext>
            </a:extLst>
          </p:cNvPr>
          <p:cNvSpPr txBox="1"/>
          <p:nvPr/>
        </p:nvSpPr>
        <p:spPr>
          <a:xfrm>
            <a:off x="0" y="-6754822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lớp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5FF4B7-AF40-F7CF-8BED-2DD8F0EF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66" y="-6385489"/>
            <a:ext cx="7055141" cy="56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AD3250-0DA0-BBBD-AFED-86BCEB9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002" y="545176"/>
            <a:ext cx="11151548" cy="5548772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57614B61-E028-3D13-C783-478AA5BA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25" y="988291"/>
            <a:ext cx="7971325" cy="54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13B8-20C6-FC14-D09B-17DB2F7E6A24}"/>
              </a:ext>
            </a:extLst>
          </p:cNvPr>
          <p:cNvSpPr txBox="1"/>
          <p:nvPr/>
        </p:nvSpPr>
        <p:spPr>
          <a:xfrm>
            <a:off x="0" y="-6754822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lớp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5FF4B7-AF40-F7CF-8BED-2DD8F0EF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66" y="-6385489"/>
            <a:ext cx="7055141" cy="56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F1125661-F705-0BBF-0495-C362EAAA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1081548"/>
            <a:ext cx="11179278" cy="5231276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F13B6B07-D12A-10BD-5D17-E179D1BF2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15171" y="472057"/>
            <a:ext cx="7738626" cy="56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F2419-6820-EE4E-22FC-7567D6D05E23}"/>
              </a:ext>
            </a:extLst>
          </p:cNvPr>
          <p:cNvGrpSpPr/>
          <p:nvPr/>
        </p:nvGrpSpPr>
        <p:grpSpPr>
          <a:xfrm>
            <a:off x="186814" y="196724"/>
            <a:ext cx="4876800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537921" y="1398345"/>
              <a:ext cx="4024748" cy="4115308"/>
              <a:chOff x="685413" y="1405562"/>
              <a:chExt cx="4024748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685413" y="1405562"/>
                <a:ext cx="347758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7" y="3295641"/>
                <a:ext cx="33233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7891318" y="1413839"/>
                <a:ext cx="1845106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9" y="3314993"/>
                <a:ext cx="3323303" cy="9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635ED14-EAF7-813A-5853-E42B7A94893E}"/>
              </a:ext>
            </a:extLst>
          </p:cNvPr>
          <p:cNvSpPr/>
          <p:nvPr/>
        </p:nvSpPr>
        <p:spPr>
          <a:xfrm>
            <a:off x="5063614" y="196724"/>
            <a:ext cx="6941572" cy="64594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A91FB-9F69-F29E-F298-2E91FA49D24B}"/>
              </a:ext>
            </a:extLst>
          </p:cNvPr>
          <p:cNvSpPr/>
          <p:nvPr/>
        </p:nvSpPr>
        <p:spPr>
          <a:xfrm>
            <a:off x="5475432" y="2465888"/>
            <a:ext cx="5429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IV.PHÂN CÔNG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061FC-3D59-E05D-C0AB-B901D05CB0EB}"/>
              </a:ext>
            </a:extLst>
          </p:cNvPr>
          <p:cNvSpPr/>
          <p:nvPr/>
        </p:nvSpPr>
        <p:spPr>
          <a:xfrm>
            <a:off x="6017460" y="3154144"/>
            <a:ext cx="43652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i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ĐÁNH GIÁ CÔNG VIỆC</a:t>
            </a:r>
            <a:endParaRPr lang="en-US" sz="2800" b="0" i="1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ộp Văn bản 5">
            <a:extLst>
              <a:ext uri="{FF2B5EF4-FFF2-40B4-BE49-F238E27FC236}">
                <a16:creationId xmlns:a16="http://schemas.microsoft.com/office/drawing/2014/main" id="{47FDB1C8-552B-76F4-F0E7-98C6E96E0533}"/>
              </a:ext>
            </a:extLst>
          </p:cNvPr>
          <p:cNvSpPr txBox="1"/>
          <p:nvPr/>
        </p:nvSpPr>
        <p:spPr>
          <a:xfrm>
            <a:off x="0" y="68563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5">
            <a:extLst>
              <a:ext uri="{FF2B5EF4-FFF2-40B4-BE49-F238E27FC236}">
                <a16:creationId xmlns:a16="http://schemas.microsoft.com/office/drawing/2014/main" id="{0D61DF32-1EF6-5FD9-37A7-9DE7AFDF3592}"/>
              </a:ext>
            </a:extLst>
          </p:cNvPr>
          <p:cNvSpPr txBox="1"/>
          <p:nvPr/>
        </p:nvSpPr>
        <p:spPr>
          <a:xfrm>
            <a:off x="152400" y="70087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Hộp Văn bản 5">
            <a:extLst>
              <a:ext uri="{FF2B5EF4-FFF2-40B4-BE49-F238E27FC236}">
                <a16:creationId xmlns:a16="http://schemas.microsoft.com/office/drawing/2014/main" id="{A9E06ACF-16D8-DF55-1F3E-77B40DB31FD3}"/>
              </a:ext>
            </a:extLst>
          </p:cNvPr>
          <p:cNvSpPr txBox="1"/>
          <p:nvPr/>
        </p:nvSpPr>
        <p:spPr>
          <a:xfrm>
            <a:off x="0" y="68563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Hình ảnh 7" descr="Ảnh có chứa các môn điền kinh, thể thao, mẫu họa&#10;&#10;Mô tả được tạo tự động">
            <a:extLst>
              <a:ext uri="{FF2B5EF4-FFF2-40B4-BE49-F238E27FC236}">
                <a16:creationId xmlns:a16="http://schemas.microsoft.com/office/drawing/2014/main" id="{3BA0A92B-9D2B-3D68-B400-81E89A133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49" y="347801"/>
            <a:ext cx="1400726" cy="1400726"/>
          </a:xfrm>
          <a:prstGeom prst="rect">
            <a:avLst/>
          </a:prstGeom>
        </p:spPr>
      </p:pic>
      <p:pic>
        <p:nvPicPr>
          <p:cNvPr id="35" name="Hình ảnh 9">
            <a:extLst>
              <a:ext uri="{FF2B5EF4-FFF2-40B4-BE49-F238E27FC236}">
                <a16:creationId xmlns:a16="http://schemas.microsoft.com/office/drawing/2014/main" id="{A78AA7FF-79EC-627D-62DE-548CE7FA3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3775" y="347801"/>
            <a:ext cx="1422499" cy="1400726"/>
          </a:xfrm>
          <a:prstGeom prst="rect">
            <a:avLst/>
          </a:prstGeom>
        </p:spPr>
      </p:pic>
      <p:sp>
        <p:nvSpPr>
          <p:cNvPr id="36" name="Hộp Văn bản 10">
            <a:extLst>
              <a:ext uri="{FF2B5EF4-FFF2-40B4-BE49-F238E27FC236}">
                <a16:creationId xmlns:a16="http://schemas.microsoft.com/office/drawing/2014/main" id="{95F59254-D544-45FD-D5A8-45944E4AC123}"/>
              </a:ext>
            </a:extLst>
          </p:cNvPr>
          <p:cNvSpPr txBox="1"/>
          <p:nvPr/>
        </p:nvSpPr>
        <p:spPr>
          <a:xfrm>
            <a:off x="5199888" y="4311396"/>
            <a:ext cx="1792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Hộp Văn bản 11">
            <a:extLst>
              <a:ext uri="{FF2B5EF4-FFF2-40B4-BE49-F238E27FC236}">
                <a16:creationId xmlns:a16="http://schemas.microsoft.com/office/drawing/2014/main" id="{4FA2D301-030B-6A7C-BF2D-E6D07F5A3333}"/>
              </a:ext>
            </a:extLst>
          </p:cNvPr>
          <p:cNvSpPr txBox="1"/>
          <p:nvPr/>
        </p:nvSpPr>
        <p:spPr>
          <a:xfrm>
            <a:off x="1933184" y="347801"/>
            <a:ext cx="832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BÁCH KHOA - ĐẠI HỌC ĐÀ NẴNG</a:t>
            </a:r>
            <a:endParaRPr kumimoji="1" lang="ja-JP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Hộp Văn bản 12">
            <a:extLst>
              <a:ext uri="{FF2B5EF4-FFF2-40B4-BE49-F238E27FC236}">
                <a16:creationId xmlns:a16="http://schemas.microsoft.com/office/drawing/2014/main" id="{B33D9EDD-7499-9410-4C9C-57177A6917A8}"/>
              </a:ext>
            </a:extLst>
          </p:cNvPr>
          <p:cNvSpPr txBox="1"/>
          <p:nvPr/>
        </p:nvSpPr>
        <p:spPr>
          <a:xfrm>
            <a:off x="2424234" y="933064"/>
            <a:ext cx="736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ĐIỆN TỬ - VIỄN THÔNG</a:t>
            </a:r>
            <a:endParaRPr kumimoji="1" lang="ja-JP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Hộp Văn bản 13">
            <a:extLst>
              <a:ext uri="{FF2B5EF4-FFF2-40B4-BE49-F238E27FC236}">
                <a16:creationId xmlns:a16="http://schemas.microsoft.com/office/drawing/2014/main" id="{4A6F858C-7745-80A5-34ED-796CF2DDFE78}"/>
              </a:ext>
            </a:extLst>
          </p:cNvPr>
          <p:cNvSpPr txBox="1"/>
          <p:nvPr/>
        </p:nvSpPr>
        <p:spPr>
          <a:xfrm>
            <a:off x="1945710" y="1763056"/>
            <a:ext cx="83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Hộp Văn bản 3">
            <a:extLst>
              <a:ext uri="{FF2B5EF4-FFF2-40B4-BE49-F238E27FC236}">
                <a16:creationId xmlns:a16="http://schemas.microsoft.com/office/drawing/2014/main" id="{7B06CBA2-3994-A429-17F6-E2FBFC60AC12}"/>
              </a:ext>
            </a:extLst>
          </p:cNvPr>
          <p:cNvSpPr txBox="1"/>
          <p:nvPr/>
        </p:nvSpPr>
        <p:spPr>
          <a:xfrm>
            <a:off x="1721682" y="2654852"/>
            <a:ext cx="8601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 TRÌNH PBL1: LẬP TRÌNH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ộp Văn bản 8">
            <a:extLst>
              <a:ext uri="{FF2B5EF4-FFF2-40B4-BE49-F238E27FC236}">
                <a16:creationId xmlns:a16="http://schemas.microsoft.com/office/drawing/2014/main" id="{5A2DBB58-0F6E-F144-63EE-7A7C1E9AFD1B}"/>
              </a:ext>
            </a:extLst>
          </p:cNvPr>
          <p:cNvSpPr txBox="1"/>
          <p:nvPr/>
        </p:nvSpPr>
        <p:spPr>
          <a:xfrm>
            <a:off x="2924726" y="4374358"/>
            <a:ext cx="65678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sz="3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Hộp Văn bản 14">
            <a:extLst>
              <a:ext uri="{FF2B5EF4-FFF2-40B4-BE49-F238E27FC236}">
                <a16:creationId xmlns:a16="http://schemas.microsoft.com/office/drawing/2014/main" id="{7BBF1E66-2129-5894-78FC-F5681F466154}"/>
              </a:ext>
            </a:extLst>
          </p:cNvPr>
          <p:cNvSpPr txBox="1"/>
          <p:nvPr/>
        </p:nvSpPr>
        <p:spPr>
          <a:xfrm>
            <a:off x="6814159" y="5735637"/>
            <a:ext cx="498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Duy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ộp Văn bản 15">
            <a:extLst>
              <a:ext uri="{FF2B5EF4-FFF2-40B4-BE49-F238E27FC236}">
                <a16:creationId xmlns:a16="http://schemas.microsoft.com/office/drawing/2014/main" id="{1D752B10-CB63-80EE-AEB1-E5971BE4E5AA}"/>
              </a:ext>
            </a:extLst>
          </p:cNvPr>
          <p:cNvSpPr txBox="1"/>
          <p:nvPr/>
        </p:nvSpPr>
        <p:spPr>
          <a:xfrm>
            <a:off x="4552116" y="3569520"/>
            <a:ext cx="3144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</a:t>
            </a:r>
            <a:endParaRPr kumimoji="1" lang="ja-JP" altLang="en-US" sz="3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4">
            <a:extLst>
              <a:ext uri="{FF2B5EF4-FFF2-40B4-BE49-F238E27FC236}">
                <a16:creationId xmlns:a16="http://schemas.microsoft.com/office/drawing/2014/main" id="{3C11F890-223C-A2EF-707B-0063B92F92E6}"/>
              </a:ext>
            </a:extLst>
          </p:cNvPr>
          <p:cNvSpPr txBox="1"/>
          <p:nvPr/>
        </p:nvSpPr>
        <p:spPr>
          <a:xfrm>
            <a:off x="-990391" y="5723063"/>
            <a:ext cx="498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 HỌC PHẦN: 23.38A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F2419-6820-EE4E-22FC-7567D6D05E23}"/>
              </a:ext>
            </a:extLst>
          </p:cNvPr>
          <p:cNvGrpSpPr/>
          <p:nvPr/>
        </p:nvGrpSpPr>
        <p:grpSpPr>
          <a:xfrm>
            <a:off x="108157" y="243349"/>
            <a:ext cx="11818373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1239366" y="1398345"/>
              <a:ext cx="3323303" cy="4115308"/>
              <a:chOff x="1386858" y="1405562"/>
              <a:chExt cx="3323303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433181" y="1413839"/>
                <a:ext cx="761375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31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/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551" y="776038"/>
            <a:ext cx="6813969" cy="1022116"/>
          </a:xfrm>
        </p:spPr>
        <p:txBody>
          <a:bodyPr/>
          <a:lstStyle/>
          <a:p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373408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20286EB-36B6-F09A-CFF9-5C730F86D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11801"/>
              </p:ext>
            </p:extLst>
          </p:nvPr>
        </p:nvGraphicFramePr>
        <p:xfrm>
          <a:off x="3284925" y="1616092"/>
          <a:ext cx="7444740" cy="43910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4613">
                  <a:extLst>
                    <a:ext uri="{9D8B030D-6E8A-4147-A177-3AD203B41FA5}">
                      <a16:colId xmlns:a16="http://schemas.microsoft.com/office/drawing/2014/main" val="3368827971"/>
                    </a:ext>
                  </a:extLst>
                </a:gridCol>
                <a:gridCol w="2337629">
                  <a:extLst>
                    <a:ext uri="{9D8B030D-6E8A-4147-A177-3AD203B41FA5}">
                      <a16:colId xmlns:a16="http://schemas.microsoft.com/office/drawing/2014/main" val="4159288440"/>
                    </a:ext>
                  </a:extLst>
                </a:gridCol>
                <a:gridCol w="3511810">
                  <a:extLst>
                    <a:ext uri="{9D8B030D-6E8A-4147-A177-3AD203B41FA5}">
                      <a16:colId xmlns:a16="http://schemas.microsoft.com/office/drawing/2014/main" val="3894308944"/>
                    </a:ext>
                  </a:extLst>
                </a:gridCol>
                <a:gridCol w="1010688">
                  <a:extLst>
                    <a:ext uri="{9D8B030D-6E8A-4147-A177-3AD203B41FA5}">
                      <a16:colId xmlns:a16="http://schemas.microsoft.com/office/drawing/2014/main" val="213490644"/>
                    </a:ext>
                  </a:extLst>
                </a:gridCol>
              </a:tblGrid>
              <a:tr h="4728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9733984"/>
                  </a:ext>
                </a:extLst>
              </a:tr>
              <a:tr h="2385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Duy Phong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toán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chương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vẽ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class diagram,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use case,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csv sang txt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họa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bản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user, admin,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main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án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silde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ppt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4298258"/>
                  </a:ext>
                </a:extLst>
              </a:tr>
              <a:tr h="1532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 Đình Cao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 ppt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5658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09B307-6BB6-48D4-56A6-BD3E6D9E4FFD}"/>
              </a:ext>
            </a:extLst>
          </p:cNvPr>
          <p:cNvGrpSpPr/>
          <p:nvPr/>
        </p:nvGrpSpPr>
        <p:grpSpPr>
          <a:xfrm>
            <a:off x="-2532715" y="891961"/>
            <a:ext cx="2440570" cy="5815940"/>
            <a:chOff x="-1741586" y="243349"/>
            <a:chExt cx="13668116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AA67D9-E891-592F-A8DF-9574EC561DF7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543B55-7324-FFE4-96E1-1997AC134C9D}"/>
                </a:ext>
              </a:extLst>
            </p:cNvPr>
            <p:cNvGrpSpPr/>
            <p:nvPr/>
          </p:nvGrpSpPr>
          <p:grpSpPr>
            <a:xfrm>
              <a:off x="-1741586" y="1398345"/>
              <a:ext cx="8036592" cy="4455835"/>
              <a:chOff x="-1594094" y="1405562"/>
              <a:chExt cx="8036592" cy="4455835"/>
            </a:xfrm>
          </p:grpSpPr>
          <p:pic>
            <p:nvPicPr>
              <p:cNvPr id="23" name="Graphic 22" descr="Hierarchy with solid fill">
                <a:extLst>
                  <a:ext uri="{FF2B5EF4-FFF2-40B4-BE49-F238E27FC236}">
                    <a16:creationId xmlns:a16="http://schemas.microsoft.com/office/drawing/2014/main" id="{06837C0F-DC2C-107B-F4B5-16C0765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C418AB-7577-02CE-68BC-00E6EC45B021}"/>
                  </a:ext>
                </a:extLst>
              </p:cNvPr>
              <p:cNvSpPr/>
              <p:nvPr/>
            </p:nvSpPr>
            <p:spPr>
              <a:xfrm>
                <a:off x="-1594094" y="1405562"/>
                <a:ext cx="8036592" cy="17447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C0F314-C30F-024D-BB3B-D81B840074F4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256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85916-DF3A-4588-42A6-A0E0DD77DD67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8B1F6B-238F-617D-9D08-80A3F469F89F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949CD71-1D01-51DC-EDCC-4DD26E534DC2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" name="Graphic 18" descr="Puppet with solid fill">
                <a:extLst>
                  <a:ext uri="{FF2B5EF4-FFF2-40B4-BE49-F238E27FC236}">
                    <a16:creationId xmlns:a16="http://schemas.microsoft.com/office/drawing/2014/main" id="{3E0DA601-0420-F7AB-FB94-CD0EAEE1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539B7B-02A3-5318-299F-DF8EAFE4C2EB}"/>
                  </a:ext>
                </a:extLst>
              </p:cNvPr>
              <p:cNvSpPr/>
              <p:nvPr/>
            </p:nvSpPr>
            <p:spPr>
              <a:xfrm>
                <a:off x="6681879" y="1413838"/>
                <a:ext cx="4263989" cy="17208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43BFBA-7F77-A0E3-7920-FBB4B021E628}"/>
                  </a:ext>
                </a:extLst>
              </p:cNvPr>
              <p:cNvSpPr txBox="1"/>
              <p:nvPr/>
            </p:nvSpPr>
            <p:spPr>
              <a:xfrm>
                <a:off x="7203767" y="3314993"/>
                <a:ext cx="3323305" cy="222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664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/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551" y="776038"/>
            <a:ext cx="6813969" cy="1022116"/>
          </a:xfrm>
        </p:spPr>
        <p:txBody>
          <a:bodyPr/>
          <a:lstStyle/>
          <a:p>
            <a:pPr algn="ctr"/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373407" y="5550541"/>
            <a:ext cx="1443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  <a:p>
            <a:pPr algn="ctr"/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877984-BC75-9823-5E4D-30D57353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93483"/>
              </p:ext>
            </p:extLst>
          </p:nvPr>
        </p:nvGraphicFramePr>
        <p:xfrm>
          <a:off x="2563358" y="1907458"/>
          <a:ext cx="9166526" cy="4174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8042">
                  <a:extLst>
                    <a:ext uri="{9D8B030D-6E8A-4147-A177-3AD203B41FA5}">
                      <a16:colId xmlns:a16="http://schemas.microsoft.com/office/drawing/2014/main" val="274427143"/>
                    </a:ext>
                  </a:extLst>
                </a:gridCol>
                <a:gridCol w="1195655">
                  <a:extLst>
                    <a:ext uri="{9D8B030D-6E8A-4147-A177-3AD203B41FA5}">
                      <a16:colId xmlns:a16="http://schemas.microsoft.com/office/drawing/2014/main" val="2748108663"/>
                    </a:ext>
                  </a:extLst>
                </a:gridCol>
                <a:gridCol w="2759204">
                  <a:extLst>
                    <a:ext uri="{9D8B030D-6E8A-4147-A177-3AD203B41FA5}">
                      <a16:colId xmlns:a16="http://schemas.microsoft.com/office/drawing/2014/main" val="2188213121"/>
                    </a:ext>
                  </a:extLst>
                </a:gridCol>
                <a:gridCol w="2273625">
                  <a:extLst>
                    <a:ext uri="{9D8B030D-6E8A-4147-A177-3AD203B41FA5}">
                      <a16:colId xmlns:a16="http://schemas.microsoft.com/office/drawing/2014/main" val="1875331434"/>
                    </a:ext>
                  </a:extLst>
                </a:gridCol>
              </a:tblGrid>
              <a:tr h="84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Tá Duy Phong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 Đình Cao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4486240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tưởng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3246459"/>
                  </a:ext>
                </a:extLst>
              </a:tr>
              <a:tr h="8460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7361882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487549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thử (Test)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58553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623551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Github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488694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cộng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611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86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6604F8-E179-A6EB-87A9-2DE35132F6E5}"/>
              </a:ext>
            </a:extLst>
          </p:cNvPr>
          <p:cNvGrpSpPr/>
          <p:nvPr/>
        </p:nvGrpSpPr>
        <p:grpSpPr>
          <a:xfrm>
            <a:off x="108158" y="243349"/>
            <a:ext cx="5279920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670675" y="1398345"/>
              <a:ext cx="3783842" cy="2536410"/>
              <a:chOff x="818167" y="1405562"/>
              <a:chExt cx="3783842" cy="253641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818167" y="1405562"/>
                <a:ext cx="321207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278706" y="3295641"/>
                <a:ext cx="3323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 GIAO DIỆN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73B14F-E897-E6A0-70A5-23FD3A14962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89523" y="243349"/>
              <a:chExt cx="6037007" cy="645948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89523" y="243349"/>
                <a:ext cx="6037007" cy="64594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6008475" y="1395922"/>
                <a:ext cx="877214" cy="1112310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126081" y="1378022"/>
                <a:ext cx="1805533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323042" y="3305488"/>
                <a:ext cx="3520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 LỤC CODE</a:t>
                </a:r>
              </a:p>
            </p:txBody>
          </p:sp>
        </p:grpSp>
        <p:pic>
          <p:nvPicPr>
            <p:cNvPr id="3" name="Graphic 2" descr="Monitor with solid fill">
              <a:extLst>
                <a:ext uri="{FF2B5EF4-FFF2-40B4-BE49-F238E27FC236}">
                  <a16:creationId xmlns:a16="http://schemas.microsoft.com/office/drawing/2014/main" id="{B6828A58-BC74-A4A7-9C58-7D5BE277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8593" y="459188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torytelling with solid fill">
              <a:extLst>
                <a:ext uri="{FF2B5EF4-FFF2-40B4-BE49-F238E27FC236}">
                  <a16:creationId xmlns:a16="http://schemas.microsoft.com/office/drawing/2014/main" id="{B06C00BD-3B2E-5380-5150-0014741D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8820" y="4525306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098EE4-E2E2-868D-C24F-F4DBF71C1990}"/>
              </a:ext>
            </a:extLst>
          </p:cNvPr>
          <p:cNvSpPr/>
          <p:nvPr/>
        </p:nvSpPr>
        <p:spPr>
          <a:xfrm>
            <a:off x="5388078" y="248420"/>
            <a:ext cx="6617108" cy="64544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V.CÁC GIAO DIỆN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À PHỤ LỤC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6604F8-E179-A6EB-87A9-2DE35132F6E5}"/>
              </a:ext>
            </a:extLst>
          </p:cNvPr>
          <p:cNvGrpSpPr/>
          <p:nvPr/>
        </p:nvGrpSpPr>
        <p:grpSpPr>
          <a:xfrm>
            <a:off x="108157" y="243349"/>
            <a:ext cx="11818373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1131214" y="1398345"/>
              <a:ext cx="3323303" cy="2259411"/>
              <a:chOff x="1278706" y="1405562"/>
              <a:chExt cx="3323303" cy="225941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278706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 GIAO DIỆN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73B14F-E897-E6A0-70A5-23FD3A14962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89523" y="243349"/>
              <a:chExt cx="6037007" cy="645948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89523" y="243349"/>
                <a:ext cx="6037007" cy="64594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6008475" y="1395922"/>
                <a:ext cx="877214" cy="1112310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625531" y="1378022"/>
                <a:ext cx="80663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323042" y="3305488"/>
                <a:ext cx="3520839" cy="37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 LỤC CODE</a:t>
                </a:r>
              </a:p>
            </p:txBody>
          </p:sp>
        </p:grpSp>
        <p:pic>
          <p:nvPicPr>
            <p:cNvPr id="3" name="Graphic 2" descr="Monitor with solid fill">
              <a:extLst>
                <a:ext uri="{FF2B5EF4-FFF2-40B4-BE49-F238E27FC236}">
                  <a16:creationId xmlns:a16="http://schemas.microsoft.com/office/drawing/2014/main" id="{B6828A58-BC74-A4A7-9C58-7D5BE277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8593" y="459188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torytelling with solid fill">
              <a:extLst>
                <a:ext uri="{FF2B5EF4-FFF2-40B4-BE49-F238E27FC236}">
                  <a16:creationId xmlns:a16="http://schemas.microsoft.com/office/drawing/2014/main" id="{B06C00BD-3B2E-5380-5150-0014741D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8820" y="45253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55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81AF7-9A3D-816A-9CF7-1C02E797E886}"/>
              </a:ext>
            </a:extLst>
          </p:cNvPr>
          <p:cNvSpPr txBox="1"/>
          <p:nvPr/>
        </p:nvSpPr>
        <p:spPr>
          <a:xfrm>
            <a:off x="465796" y="-6579524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C07A05-F0A1-3C1F-CCCC-02A4D351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8" y="-6210192"/>
            <a:ext cx="9032562" cy="56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E0E0-FBDC-0345-89BE-4FCE33A6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29" y="1137022"/>
            <a:ext cx="10317741" cy="50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68629-2800-32DD-1BF4-302EBF0F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0" y="1959541"/>
            <a:ext cx="9840559" cy="293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D49E80-DBC3-530A-80D9-B5A67F1C4548}"/>
              </a:ext>
            </a:extLst>
          </p:cNvPr>
          <p:cNvSpPr txBox="1"/>
          <p:nvPr/>
        </p:nvSpPr>
        <p:spPr>
          <a:xfrm>
            <a:off x="13489147" y="14506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F8844-F107-3530-2995-113ED1AD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147" y="945286"/>
            <a:ext cx="12192000" cy="59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CB6B7-1EEC-86E9-8339-C157781F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21" y="1887054"/>
            <a:ext cx="9577957" cy="3083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0B9AC-D686-BA54-CE6D-B8A4DF866A24}"/>
              </a:ext>
            </a:extLst>
          </p:cNvPr>
          <p:cNvSpPr txBox="1"/>
          <p:nvPr/>
        </p:nvSpPr>
        <p:spPr>
          <a:xfrm>
            <a:off x="1342273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38708-22B2-4E50-9BB5-7950D4C8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780" y="1959541"/>
            <a:ext cx="9840559" cy="29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3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FAF82-CC29-4340-8F44-31B40E67FFF5}"/>
              </a:ext>
            </a:extLst>
          </p:cNvPr>
          <p:cNvSpPr txBox="1"/>
          <p:nvPr/>
        </p:nvSpPr>
        <p:spPr>
          <a:xfrm>
            <a:off x="1260188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86A5D-641A-F5E6-A780-B4F54429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231" y="1887054"/>
            <a:ext cx="9577957" cy="3083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954AF1-311E-6ADA-269A-610E6E13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24" y="1033445"/>
            <a:ext cx="10023752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5D7A4-886F-B74D-572D-24A0CCAE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4" y="945285"/>
            <a:ext cx="4357936" cy="5484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E73473-9161-A84A-A0E5-061BDDDA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32" y="945286"/>
            <a:ext cx="6639852" cy="2727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224F1-6E48-4F18-851A-F4B73649E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32" y="3702032"/>
            <a:ext cx="6639852" cy="2727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59740-7BF9-4C45-83D3-ECFE9CC9597B}"/>
              </a:ext>
            </a:extLst>
          </p:cNvPr>
          <p:cNvSpPr txBox="1"/>
          <p:nvPr/>
        </p:nvSpPr>
        <p:spPr>
          <a:xfrm>
            <a:off x="13276277" y="5451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1EDF6-1398-AF43-504E-13134FC53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4724" y="1033445"/>
            <a:ext cx="10023752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C4857-5D71-CBBD-0E75-00401159A97E}"/>
              </a:ext>
            </a:extLst>
          </p:cNvPr>
          <p:cNvSpPr/>
          <p:nvPr/>
        </p:nvSpPr>
        <p:spPr>
          <a:xfrm>
            <a:off x="523206" y="655982"/>
            <a:ext cx="11025808" cy="55460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93F1A3-CF8A-63AB-75DB-9C91564A543C}"/>
              </a:ext>
            </a:extLst>
          </p:cNvPr>
          <p:cNvSpPr/>
          <p:nvPr/>
        </p:nvSpPr>
        <p:spPr>
          <a:xfrm>
            <a:off x="4666269" y="655982"/>
            <a:ext cx="1245247" cy="5546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57D8D635-B52A-21CF-57B1-22CAFB24C7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59" b="8159"/>
          <a:stretch>
            <a:fillRect/>
          </a:stretch>
        </p:blipFill>
        <p:spPr>
          <a:xfrm>
            <a:off x="583097" y="655982"/>
            <a:ext cx="4083172" cy="55460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E4E3F-F1D5-CD2C-AE26-48079BE324CC}"/>
              </a:ext>
            </a:extLst>
          </p:cNvPr>
          <p:cNvSpPr txBox="1"/>
          <p:nvPr/>
        </p:nvSpPr>
        <p:spPr>
          <a:xfrm>
            <a:off x="7063693" y="1875396"/>
            <a:ext cx="4224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NHÓM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0D3C4-0011-3226-6FC4-1F28A61183FC}"/>
              </a:ext>
            </a:extLst>
          </p:cNvPr>
          <p:cNvSpPr txBox="1"/>
          <p:nvPr/>
        </p:nvSpPr>
        <p:spPr>
          <a:xfrm rot="5400000">
            <a:off x="2240893" y="3075056"/>
            <a:ext cx="6095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6B163-FA98-1CE6-711A-A38A39F7F5E0}"/>
              </a:ext>
            </a:extLst>
          </p:cNvPr>
          <p:cNvSpPr txBox="1"/>
          <p:nvPr/>
        </p:nvSpPr>
        <p:spPr>
          <a:xfrm>
            <a:off x="6220920" y="2667572"/>
            <a:ext cx="5138379" cy="115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ore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Tá Duy Phong – 23DT1 - 106230103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ore-KR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ore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 Đình Cao – 21KTMT2 - 106210229</a:t>
            </a:r>
          </a:p>
        </p:txBody>
      </p:sp>
    </p:spTree>
    <p:extLst>
      <p:ext uri="{BB962C8B-B14F-4D97-AF65-F5344CB8AC3E}">
        <p14:creationId xmlns:p14="http://schemas.microsoft.com/office/powerpoint/2010/main" val="174729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309EE-7286-018F-1BCD-2C0A5DF8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00" y="1148486"/>
            <a:ext cx="5261558" cy="2638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A5FD-22AA-9C82-FB93-C367BF7E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8" y="4093189"/>
            <a:ext cx="6046194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CAC32-855B-A48E-1F49-21F4F67CDD00}"/>
              </a:ext>
            </a:extLst>
          </p:cNvPr>
          <p:cNvSpPr txBox="1"/>
          <p:nvPr/>
        </p:nvSpPr>
        <p:spPr>
          <a:xfrm>
            <a:off x="14043613" y="7483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B1735-DEC5-CFF2-129E-F76BA80CC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6800" y="1148485"/>
            <a:ext cx="4357936" cy="5484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692B2-D726-0153-79C3-A1ACD7E80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1768" y="1148486"/>
            <a:ext cx="6639852" cy="2727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EC1C52-F337-880F-4005-6E3DFDB0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1768" y="3905232"/>
            <a:ext cx="6639852" cy="27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9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2FE9506-34FD-8425-510A-16AE9A14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26" y="1509444"/>
            <a:ext cx="8659785" cy="48388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FCC7E-943E-8541-3795-7F64CFCC773E}"/>
              </a:ext>
            </a:extLst>
          </p:cNvPr>
          <p:cNvSpPr txBox="1"/>
          <p:nvPr/>
        </p:nvSpPr>
        <p:spPr>
          <a:xfrm>
            <a:off x="-11823565" y="809044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059A1-47CE-5384-C2BB-565F9DC8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3142" y="1412354"/>
            <a:ext cx="5261558" cy="26387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6351E7-1BED-AE33-0DA5-CBB6E0B57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31584" y="4357057"/>
            <a:ext cx="6046194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0E4E0F-FBE1-8044-9740-882DAA0A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59" y="1509712"/>
            <a:ext cx="9090646" cy="48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9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67025-C4F6-027E-6C6D-C6D207D1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68" y="1888494"/>
            <a:ext cx="8892369" cy="40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FD9F004-1309-E4ED-7AF6-96DD7365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69" y="1704734"/>
            <a:ext cx="7090053" cy="414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68C7A-C0D7-A91B-1870-A37B53D8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344" y="1828172"/>
            <a:ext cx="8445579" cy="32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C4826-1156-C755-6A25-F28BD2EE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153" y="1723439"/>
            <a:ext cx="7315962" cy="46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9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3AC67-571D-5A26-D43E-20BE3E6F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47" y="1597528"/>
            <a:ext cx="8464257" cy="47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9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F14553-42AE-27D4-EA86-4CCAAF826D75}"/>
              </a:ext>
            </a:extLst>
          </p:cNvPr>
          <p:cNvSpPr/>
          <p:nvPr/>
        </p:nvSpPr>
        <p:spPr>
          <a:xfrm>
            <a:off x="201562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4B664-F5D0-24D3-EBD7-9DE2284D0E8C}"/>
              </a:ext>
            </a:extLst>
          </p:cNvPr>
          <p:cNvSpPr/>
          <p:nvPr/>
        </p:nvSpPr>
        <p:spPr>
          <a:xfrm>
            <a:off x="1051476" y="2505670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</a:p>
        </p:txBody>
      </p:sp>
      <p:pic>
        <p:nvPicPr>
          <p:cNvPr id="15" name="그림 개체 틀 3">
            <a:extLst>
              <a:ext uri="{FF2B5EF4-FFF2-40B4-BE49-F238E27FC236}">
                <a16:creationId xmlns:a16="http://schemas.microsoft.com/office/drawing/2014/main" id="{ACCBC905-658F-74F6-F202-BB266E612D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503004" y="-7579535"/>
            <a:ext cx="2189950" cy="6858000"/>
          </a:xfrm>
        </p:spPr>
      </p:pic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46F60D86-D9FD-5EE6-F676-1B2249F5F0E5}"/>
              </a:ext>
            </a:extLst>
          </p:cNvPr>
          <p:cNvSpPr txBox="1">
            <a:spLocks/>
          </p:cNvSpPr>
          <p:nvPr/>
        </p:nvSpPr>
        <p:spPr>
          <a:xfrm>
            <a:off x="4327752" y="-6832283"/>
            <a:ext cx="6812772" cy="1050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 sz="4400" b="1" i="0" kern="1200">
                <a:solidFill>
                  <a:schemeClr val="tx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25324-D610-1B4C-99C7-190C58E48FE0}"/>
              </a:ext>
            </a:extLst>
          </p:cNvPr>
          <p:cNvSpPr txBox="1"/>
          <p:nvPr/>
        </p:nvSpPr>
        <p:spPr>
          <a:xfrm>
            <a:off x="984567" y="-1921273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4D8098AF-27F2-BF42-9E79-79E6461C9680}"/>
              </a:ext>
            </a:extLst>
          </p:cNvPr>
          <p:cNvSpPr/>
          <p:nvPr/>
        </p:nvSpPr>
        <p:spPr>
          <a:xfrm rot="16200000">
            <a:off x="935759" y="-2488951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연결선[R] 6">
            <a:extLst>
              <a:ext uri="{FF2B5EF4-FFF2-40B4-BE49-F238E27FC236}">
                <a16:creationId xmlns:a16="http://schemas.microsoft.com/office/drawing/2014/main" id="{517496FF-6E6C-8CEA-41B1-A20B9F44B7BA}"/>
              </a:ext>
            </a:extLst>
          </p:cNvPr>
          <p:cNvCxnSpPr>
            <a:cxnSpLocks/>
          </p:cNvCxnSpPr>
          <p:nvPr/>
        </p:nvCxnSpPr>
        <p:spPr>
          <a:xfrm rot="5400000">
            <a:off x="476115" y="-3919378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7">
            <a:extLst>
              <a:ext uri="{FF2B5EF4-FFF2-40B4-BE49-F238E27FC236}">
                <a16:creationId xmlns:a16="http://schemas.microsoft.com/office/drawing/2014/main" id="{96FD8E65-0DEA-9F04-E722-D76E72638423}"/>
              </a:ext>
            </a:extLst>
          </p:cNvPr>
          <p:cNvGrpSpPr/>
          <p:nvPr/>
        </p:nvGrpSpPr>
        <p:grpSpPr>
          <a:xfrm>
            <a:off x="11792623" y="-1231288"/>
            <a:ext cx="511530" cy="147145"/>
            <a:chOff x="10930759" y="6327228"/>
            <a:chExt cx="840370" cy="241738"/>
          </a:xfrm>
        </p:grpSpPr>
        <p:sp>
          <p:nvSpPr>
            <p:cNvPr id="21" name="타원 8">
              <a:extLst>
                <a:ext uri="{FF2B5EF4-FFF2-40B4-BE49-F238E27FC236}">
                  <a16:creationId xmlns:a16="http://schemas.microsoft.com/office/drawing/2014/main" id="{B36A8BCA-6D32-63F1-26FC-DDB7B31C868D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타원 9">
              <a:extLst>
                <a:ext uri="{FF2B5EF4-FFF2-40B4-BE49-F238E27FC236}">
                  <a16:creationId xmlns:a16="http://schemas.microsoft.com/office/drawing/2014/main" id="{495FF364-3B4F-F513-DC8C-A86238F19BDB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타원 10">
              <a:extLst>
                <a:ext uri="{FF2B5EF4-FFF2-40B4-BE49-F238E27FC236}">
                  <a16:creationId xmlns:a16="http://schemas.microsoft.com/office/drawing/2014/main" id="{6E881FEC-D0DA-5B93-A2CC-99B039DF298D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3E5C8AE3-F481-92E0-A20B-520406F8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32" y="-6070091"/>
            <a:ext cx="6072919" cy="46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F14553-42AE-27D4-EA86-4CCAAF826D75}"/>
              </a:ext>
            </a:extLst>
          </p:cNvPr>
          <p:cNvSpPr/>
          <p:nvPr/>
        </p:nvSpPr>
        <p:spPr>
          <a:xfrm>
            <a:off x="201562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4B664-F5D0-24D3-EBD7-9DE2284D0E8C}"/>
              </a:ext>
            </a:extLst>
          </p:cNvPr>
          <p:cNvSpPr/>
          <p:nvPr/>
        </p:nvSpPr>
        <p:spPr>
          <a:xfrm>
            <a:off x="816078" y="757084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VI. REFERENCES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1BDFC-69F0-E132-0EFE-DFBC26269A15}"/>
              </a:ext>
            </a:extLst>
          </p:cNvPr>
          <p:cNvSpPr txBox="1"/>
          <p:nvPr/>
        </p:nvSpPr>
        <p:spPr>
          <a:xfrm>
            <a:off x="762000" y="1696792"/>
            <a:ext cx="11228438" cy="26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https://fr.slideshare.net/thanhnd28071/phn-tch-thit-k-h-thng-ca-hng-bn-in-thoi-di-ng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https://codelearn.io/sharing/windowsh-ham-dinh-dang-noi-dung-console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https://stackoverflow.com/questions/66202591/how-to-rename-and-remove-txt-file-in-c-using-remove-to-update-the-contents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https://viblo.asia/p/use-case-diagram-va-ly-do-su-dung-trong-kiem-thu-phan-mem-p1-obA46PBXLKv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https://viblo.asia/p/tim-hieu-ve-cach-thiet-ke-class-diagram-L4x5xLyY5BM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https://codelearn.io/sharing/su-dung-file-sieu-co-ban-voi-cpp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5073E-4DFF-3E57-134C-F1B916AB9C3C}"/>
              </a:ext>
            </a:extLst>
          </p:cNvPr>
          <p:cNvSpPr/>
          <p:nvPr/>
        </p:nvSpPr>
        <p:spPr>
          <a:xfrm>
            <a:off x="-12780782" y="201795"/>
            <a:ext cx="11897032" cy="6420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11B2A-4F59-DCD6-EDFB-9788AB7D84F1}"/>
              </a:ext>
            </a:extLst>
          </p:cNvPr>
          <p:cNvSpPr txBox="1"/>
          <p:nvPr/>
        </p:nvSpPr>
        <p:spPr>
          <a:xfrm>
            <a:off x="-11713982" y="1284265"/>
            <a:ext cx="9763432" cy="190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 ÁN QUẢN LÍ CỬA HÀNG BÁN ĐIỆN THOẠI TRỰC TUYẾN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2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https://github.com/duyphong375/Online-phone-store-management-project/tree/main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5C15A-2598-6AA3-595F-E927998B6399}"/>
              </a:ext>
            </a:extLst>
          </p:cNvPr>
          <p:cNvSpPr/>
          <p:nvPr/>
        </p:nvSpPr>
        <p:spPr>
          <a:xfrm>
            <a:off x="13075750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C956B-4D7C-555B-E2D2-6A930823B344}"/>
              </a:ext>
            </a:extLst>
          </p:cNvPr>
          <p:cNvSpPr/>
          <p:nvPr/>
        </p:nvSpPr>
        <p:spPr>
          <a:xfrm>
            <a:off x="13925664" y="2505670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089C2-A861-9EA9-6E13-C4E599B37438}"/>
              </a:ext>
            </a:extLst>
          </p:cNvPr>
          <p:cNvSpPr txBox="1"/>
          <p:nvPr/>
        </p:nvSpPr>
        <p:spPr>
          <a:xfrm>
            <a:off x="978886" y="4555929"/>
            <a:ext cx="9763432" cy="190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 ÁN QUẢN LÍ CỬA HÀNG BÁN ĐIỆN THOẠI TRỰC TUYẾN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2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https://github.com/duyphong375/Online-phone-store-management-project/tree/main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70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334" y="1586370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Slide.vn 1">
            <a:extLst>
              <a:ext uri="{FF2B5EF4-FFF2-40B4-BE49-F238E27FC236}">
                <a16:creationId xmlns:a16="http://schemas.microsoft.com/office/drawing/2014/main" id="{15ECF15C-ABD9-20BF-0FF7-4C33D0A097B7}"/>
              </a:ext>
            </a:extLst>
          </p:cNvPr>
          <p:cNvGrpSpPr/>
          <p:nvPr/>
        </p:nvGrpSpPr>
        <p:grpSpPr>
          <a:xfrm>
            <a:off x="-3313475" y="2048747"/>
            <a:ext cx="1348221" cy="1000688"/>
            <a:chOff x="6654666" y="3463190"/>
            <a:chExt cx="3872865" cy="2874553"/>
          </a:xfrm>
        </p:grpSpPr>
        <p:sp>
          <p:nvSpPr>
            <p:cNvPr id="3" name="9Slide.vn 2">
              <a:extLst>
                <a:ext uri="{FF2B5EF4-FFF2-40B4-BE49-F238E27FC236}">
                  <a16:creationId xmlns:a16="http://schemas.microsoft.com/office/drawing/2014/main" id="{BF69ED66-DD9B-C2D4-1BDD-2006EC6DE9B0}"/>
                </a:ext>
              </a:extLst>
            </p:cNvPr>
            <p:cNvSpPr/>
            <p:nvPr/>
          </p:nvSpPr>
          <p:spPr>
            <a:xfrm rot="210212">
              <a:off x="7433648" y="4769024"/>
              <a:ext cx="2229403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9Slide.vn 3">
              <a:extLst>
                <a:ext uri="{FF2B5EF4-FFF2-40B4-BE49-F238E27FC236}">
                  <a16:creationId xmlns:a16="http://schemas.microsoft.com/office/drawing/2014/main" id="{EA1E789E-47A8-3AA8-2664-0FC9D0DFFE26}"/>
                </a:ext>
              </a:extLst>
            </p:cNvPr>
            <p:cNvSpPr/>
            <p:nvPr/>
          </p:nvSpPr>
          <p:spPr>
            <a:xfrm>
              <a:off x="8920484" y="3723645"/>
              <a:ext cx="1046480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9Slide.vn 4">
              <a:extLst>
                <a:ext uri="{FF2B5EF4-FFF2-40B4-BE49-F238E27FC236}">
                  <a16:creationId xmlns:a16="http://schemas.microsoft.com/office/drawing/2014/main" id="{CB07E5E7-3E8A-7DFD-AE21-8C6A9AC853FF}"/>
                </a:ext>
              </a:extLst>
            </p:cNvPr>
            <p:cNvSpPr/>
            <p:nvPr/>
          </p:nvSpPr>
          <p:spPr>
            <a:xfrm rot="1001454">
              <a:off x="9524335" y="377624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9Slide.vn 5">
              <a:extLst>
                <a:ext uri="{FF2B5EF4-FFF2-40B4-BE49-F238E27FC236}">
                  <a16:creationId xmlns:a16="http://schemas.microsoft.com/office/drawing/2014/main" id="{29A5859F-60D9-1373-640D-AD4B9E5EC344}"/>
                </a:ext>
              </a:extLst>
            </p:cNvPr>
            <p:cNvSpPr/>
            <p:nvPr/>
          </p:nvSpPr>
          <p:spPr>
            <a:xfrm>
              <a:off x="9763128" y="3973834"/>
              <a:ext cx="600076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9Slide.vn 6">
              <a:extLst>
                <a:ext uri="{FF2B5EF4-FFF2-40B4-BE49-F238E27FC236}">
                  <a16:creationId xmlns:a16="http://schemas.microsoft.com/office/drawing/2014/main" id="{6ABDD02C-BDAA-3C12-9CFB-F1E0C52DE3F0}"/>
                </a:ext>
              </a:extLst>
            </p:cNvPr>
            <p:cNvSpPr/>
            <p:nvPr/>
          </p:nvSpPr>
          <p:spPr>
            <a:xfrm rot="19413183">
              <a:off x="9393660" y="34631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9Slide.vn 7">
              <a:extLst>
                <a:ext uri="{FF2B5EF4-FFF2-40B4-BE49-F238E27FC236}">
                  <a16:creationId xmlns:a16="http://schemas.microsoft.com/office/drawing/2014/main" id="{4FDEDD8B-8092-8F28-60AE-F77AE10911E8}"/>
                </a:ext>
              </a:extLst>
            </p:cNvPr>
            <p:cNvSpPr/>
            <p:nvPr/>
          </p:nvSpPr>
          <p:spPr>
            <a:xfrm rot="19413183">
              <a:off x="9556966" y="3468682"/>
              <a:ext cx="246303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9Slide.vn 8">
              <a:extLst>
                <a:ext uri="{FF2B5EF4-FFF2-40B4-BE49-F238E27FC236}">
                  <a16:creationId xmlns:a16="http://schemas.microsoft.com/office/drawing/2014/main" id="{FD1A5397-34D1-540F-4C6A-130E9FCE2E5A}"/>
                </a:ext>
              </a:extLst>
            </p:cNvPr>
            <p:cNvSpPr/>
            <p:nvPr/>
          </p:nvSpPr>
          <p:spPr>
            <a:xfrm>
              <a:off x="6654666" y="4930958"/>
              <a:ext cx="797698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9Slide.vn 9">
              <a:extLst>
                <a:ext uri="{FF2B5EF4-FFF2-40B4-BE49-F238E27FC236}">
                  <a16:creationId xmlns:a16="http://schemas.microsoft.com/office/drawing/2014/main" id="{D4D4A6BC-4C3F-398D-D901-680690714A8E}"/>
                </a:ext>
              </a:extLst>
            </p:cNvPr>
            <p:cNvSpPr/>
            <p:nvPr/>
          </p:nvSpPr>
          <p:spPr>
            <a:xfrm rot="2455474">
              <a:off x="9002284" y="5767608"/>
              <a:ext cx="1037759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9Slide.vn 10">
              <a:extLst>
                <a:ext uri="{FF2B5EF4-FFF2-40B4-BE49-F238E27FC236}">
                  <a16:creationId xmlns:a16="http://schemas.microsoft.com/office/drawing/2014/main" id="{74E23A52-E003-C2D6-FD74-95A193994C77}"/>
                </a:ext>
              </a:extLst>
            </p:cNvPr>
            <p:cNvSpPr/>
            <p:nvPr/>
          </p:nvSpPr>
          <p:spPr>
            <a:xfrm rot="2455474">
              <a:off x="9230882" y="5600893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9Slide.vn 11">
              <a:extLst>
                <a:ext uri="{FF2B5EF4-FFF2-40B4-BE49-F238E27FC236}">
                  <a16:creationId xmlns:a16="http://schemas.microsoft.com/office/drawing/2014/main" id="{5FE72318-3C1C-BA42-B84A-8095CDA9F603}"/>
                </a:ext>
              </a:extLst>
            </p:cNvPr>
            <p:cNvSpPr/>
            <p:nvPr/>
          </p:nvSpPr>
          <p:spPr>
            <a:xfrm rot="708895">
              <a:off x="9544810" y="575814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9Slide.vn 12">
              <a:extLst>
                <a:ext uri="{FF2B5EF4-FFF2-40B4-BE49-F238E27FC236}">
                  <a16:creationId xmlns:a16="http://schemas.microsoft.com/office/drawing/2014/main" id="{A6DB1E52-D41C-0D95-2CF5-8754606F2945}"/>
                </a:ext>
              </a:extLst>
            </p:cNvPr>
            <p:cNvSpPr/>
            <p:nvPr/>
          </p:nvSpPr>
          <p:spPr>
            <a:xfrm>
              <a:off x="7619997" y="5511803"/>
              <a:ext cx="693970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9Slide.vn 13">
              <a:extLst>
                <a:ext uri="{FF2B5EF4-FFF2-40B4-BE49-F238E27FC236}">
                  <a16:creationId xmlns:a16="http://schemas.microsoft.com/office/drawing/2014/main" id="{F64C1464-A5B5-BCE8-064C-29833F038DF3}"/>
                </a:ext>
              </a:extLst>
            </p:cNvPr>
            <p:cNvSpPr/>
            <p:nvPr/>
          </p:nvSpPr>
          <p:spPr>
            <a:xfrm rot="19920362">
              <a:off x="7585830" y="5509092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9Slide.vn 14">
            <a:extLst>
              <a:ext uri="{FF2B5EF4-FFF2-40B4-BE49-F238E27FC236}">
                <a16:creationId xmlns:a16="http://schemas.microsoft.com/office/drawing/2014/main" id="{48AE57F0-B620-A4EF-7B22-9C516492EC9D}"/>
              </a:ext>
            </a:extLst>
          </p:cNvPr>
          <p:cNvGrpSpPr/>
          <p:nvPr/>
        </p:nvGrpSpPr>
        <p:grpSpPr>
          <a:xfrm>
            <a:off x="-3319199" y="2030306"/>
            <a:ext cx="1359668" cy="1037571"/>
            <a:chOff x="6610348" y="3465092"/>
            <a:chExt cx="3905744" cy="2980501"/>
          </a:xfrm>
        </p:grpSpPr>
        <p:sp>
          <p:nvSpPr>
            <p:cNvPr id="16" name="9Slide.vn 15">
              <a:extLst>
                <a:ext uri="{FF2B5EF4-FFF2-40B4-BE49-F238E27FC236}">
                  <a16:creationId xmlns:a16="http://schemas.microsoft.com/office/drawing/2014/main" id="{D7F78BF9-DD92-9CA0-705E-9A766F20EFCE}"/>
                </a:ext>
              </a:extLst>
            </p:cNvPr>
            <p:cNvSpPr/>
            <p:nvPr/>
          </p:nvSpPr>
          <p:spPr>
            <a:xfrm rot="210212">
              <a:off x="7467045" y="4770041"/>
              <a:ext cx="2195966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9Slide.vn 16">
              <a:extLst>
                <a:ext uri="{FF2B5EF4-FFF2-40B4-BE49-F238E27FC236}">
                  <a16:creationId xmlns:a16="http://schemas.microsoft.com/office/drawing/2014/main" id="{3A8412EB-0A9D-6284-B444-989F2F29AE1A}"/>
                </a:ext>
              </a:extLst>
            </p:cNvPr>
            <p:cNvSpPr/>
            <p:nvPr/>
          </p:nvSpPr>
          <p:spPr>
            <a:xfrm>
              <a:off x="8920475" y="3723642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9Slide.vn 17">
              <a:extLst>
                <a:ext uri="{FF2B5EF4-FFF2-40B4-BE49-F238E27FC236}">
                  <a16:creationId xmlns:a16="http://schemas.microsoft.com/office/drawing/2014/main" id="{06154E4D-6EAD-22D9-FCCF-486A48A60F60}"/>
                </a:ext>
              </a:extLst>
            </p:cNvPr>
            <p:cNvSpPr/>
            <p:nvPr/>
          </p:nvSpPr>
          <p:spPr>
            <a:xfrm rot="1177094">
              <a:off x="9512897" y="3764808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9Slide.vn 18">
              <a:extLst>
                <a:ext uri="{FF2B5EF4-FFF2-40B4-BE49-F238E27FC236}">
                  <a16:creationId xmlns:a16="http://schemas.microsoft.com/office/drawing/2014/main" id="{8A020EB4-CE68-9E94-C27C-6395E1EB04D2}"/>
                </a:ext>
              </a:extLst>
            </p:cNvPr>
            <p:cNvSpPr/>
            <p:nvPr/>
          </p:nvSpPr>
          <p:spPr>
            <a:xfrm>
              <a:off x="9763121" y="3973831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9Slide.vn 19">
              <a:extLst>
                <a:ext uri="{FF2B5EF4-FFF2-40B4-BE49-F238E27FC236}">
                  <a16:creationId xmlns:a16="http://schemas.microsoft.com/office/drawing/2014/main" id="{A8C0338C-6010-FBD6-832F-208ACE7796AF}"/>
                </a:ext>
              </a:extLst>
            </p:cNvPr>
            <p:cNvSpPr/>
            <p:nvPr/>
          </p:nvSpPr>
          <p:spPr>
            <a:xfrm rot="19299663">
              <a:off x="9380317" y="346509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9Slide.vn 20">
              <a:extLst>
                <a:ext uri="{FF2B5EF4-FFF2-40B4-BE49-F238E27FC236}">
                  <a16:creationId xmlns:a16="http://schemas.microsoft.com/office/drawing/2014/main" id="{9D17BD04-C800-FCAB-415B-367DB535E8B0}"/>
                </a:ext>
              </a:extLst>
            </p:cNvPr>
            <p:cNvSpPr/>
            <p:nvPr/>
          </p:nvSpPr>
          <p:spPr>
            <a:xfrm rot="19413183">
              <a:off x="9556959" y="346868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9Slide.vn 21">
              <a:extLst>
                <a:ext uri="{FF2B5EF4-FFF2-40B4-BE49-F238E27FC236}">
                  <a16:creationId xmlns:a16="http://schemas.microsoft.com/office/drawing/2014/main" id="{BA04B82E-A606-B3F5-02F7-82D8339D76AB}"/>
                </a:ext>
              </a:extLst>
            </p:cNvPr>
            <p:cNvSpPr/>
            <p:nvPr/>
          </p:nvSpPr>
          <p:spPr>
            <a:xfrm>
              <a:off x="6610348" y="4909738"/>
              <a:ext cx="918101" cy="44025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9Slide.vn 22">
              <a:extLst>
                <a:ext uri="{FF2B5EF4-FFF2-40B4-BE49-F238E27FC236}">
                  <a16:creationId xmlns:a16="http://schemas.microsoft.com/office/drawing/2014/main" id="{E6C55B82-B66D-C8E9-30C1-4998422ECA5A}"/>
                </a:ext>
              </a:extLst>
            </p:cNvPr>
            <p:cNvSpPr/>
            <p:nvPr/>
          </p:nvSpPr>
          <p:spPr>
            <a:xfrm rot="3038994">
              <a:off x="9007167" y="5826751"/>
              <a:ext cx="1037758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9Slide.vn 23">
              <a:extLst>
                <a:ext uri="{FF2B5EF4-FFF2-40B4-BE49-F238E27FC236}">
                  <a16:creationId xmlns:a16="http://schemas.microsoft.com/office/drawing/2014/main" id="{6692B11E-BD24-A1F3-5402-8BCE2DCAAB41}"/>
                </a:ext>
              </a:extLst>
            </p:cNvPr>
            <p:cNvSpPr/>
            <p:nvPr/>
          </p:nvSpPr>
          <p:spPr>
            <a:xfrm rot="4180872">
              <a:off x="9156582" y="5642046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9Slide.vn 24">
              <a:extLst>
                <a:ext uri="{FF2B5EF4-FFF2-40B4-BE49-F238E27FC236}">
                  <a16:creationId xmlns:a16="http://schemas.microsoft.com/office/drawing/2014/main" id="{16AD8D10-6D4A-B905-E166-1B25CC345016}"/>
                </a:ext>
              </a:extLst>
            </p:cNvPr>
            <p:cNvSpPr/>
            <p:nvPr/>
          </p:nvSpPr>
          <p:spPr>
            <a:xfrm rot="2532605">
              <a:off x="9276828" y="582493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9Slide.vn 25">
              <a:extLst>
                <a:ext uri="{FF2B5EF4-FFF2-40B4-BE49-F238E27FC236}">
                  <a16:creationId xmlns:a16="http://schemas.microsoft.com/office/drawing/2014/main" id="{12082B2D-27EA-F3F5-6FB1-2C78F6E1F491}"/>
                </a:ext>
              </a:extLst>
            </p:cNvPr>
            <p:cNvSpPr/>
            <p:nvPr/>
          </p:nvSpPr>
          <p:spPr>
            <a:xfrm>
              <a:off x="7836937" y="5467357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9Slide.vn 26">
              <a:extLst>
                <a:ext uri="{FF2B5EF4-FFF2-40B4-BE49-F238E27FC236}">
                  <a16:creationId xmlns:a16="http://schemas.microsoft.com/office/drawing/2014/main" id="{A0691126-C47C-392D-1830-A116F159723D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9Slide.vn 27">
            <a:extLst>
              <a:ext uri="{FF2B5EF4-FFF2-40B4-BE49-F238E27FC236}">
                <a16:creationId xmlns:a16="http://schemas.microsoft.com/office/drawing/2014/main" id="{BA054523-9E58-0BE7-E3F6-0C43A63DD82B}"/>
              </a:ext>
            </a:extLst>
          </p:cNvPr>
          <p:cNvGrpSpPr/>
          <p:nvPr/>
        </p:nvGrpSpPr>
        <p:grpSpPr>
          <a:xfrm>
            <a:off x="-3297510" y="2039591"/>
            <a:ext cx="1316292" cy="1019001"/>
            <a:chOff x="6691133" y="3387274"/>
            <a:chExt cx="3781142" cy="2927158"/>
          </a:xfrm>
        </p:grpSpPr>
        <p:sp>
          <p:nvSpPr>
            <p:cNvPr id="29" name="9Slide.vn 28">
              <a:extLst>
                <a:ext uri="{FF2B5EF4-FFF2-40B4-BE49-F238E27FC236}">
                  <a16:creationId xmlns:a16="http://schemas.microsoft.com/office/drawing/2014/main" id="{DF5E6B11-75B7-EF14-C569-C5CAB5DA1D6D}"/>
                </a:ext>
              </a:extLst>
            </p:cNvPr>
            <p:cNvSpPr/>
            <p:nvPr/>
          </p:nvSpPr>
          <p:spPr>
            <a:xfrm>
              <a:off x="7554673" y="4766228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9Slide.vn 29">
              <a:extLst>
                <a:ext uri="{FF2B5EF4-FFF2-40B4-BE49-F238E27FC236}">
                  <a16:creationId xmlns:a16="http://schemas.microsoft.com/office/drawing/2014/main" id="{763B5D53-0ED7-2890-8108-EFDCA0FE42A2}"/>
                </a:ext>
              </a:extLst>
            </p:cNvPr>
            <p:cNvSpPr/>
            <p:nvPr/>
          </p:nvSpPr>
          <p:spPr>
            <a:xfrm rot="21228391">
              <a:off x="8920475" y="372364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9Slide.vn 30">
              <a:extLst>
                <a:ext uri="{FF2B5EF4-FFF2-40B4-BE49-F238E27FC236}">
                  <a16:creationId xmlns:a16="http://schemas.microsoft.com/office/drawing/2014/main" id="{BCD4AE02-4528-7816-6577-4B880A324357}"/>
                </a:ext>
              </a:extLst>
            </p:cNvPr>
            <p:cNvSpPr/>
            <p:nvPr/>
          </p:nvSpPr>
          <p:spPr>
            <a:xfrm rot="1177094">
              <a:off x="9469080" y="370956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9Slide.vn 31">
              <a:extLst>
                <a:ext uri="{FF2B5EF4-FFF2-40B4-BE49-F238E27FC236}">
                  <a16:creationId xmlns:a16="http://schemas.microsoft.com/office/drawing/2014/main" id="{B156065C-8AC6-6D63-DD12-F175A0BE4E19}"/>
                </a:ext>
              </a:extLst>
            </p:cNvPr>
            <p:cNvSpPr/>
            <p:nvPr/>
          </p:nvSpPr>
          <p:spPr>
            <a:xfrm>
              <a:off x="9709780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9Slide.vn 32">
              <a:extLst>
                <a:ext uri="{FF2B5EF4-FFF2-40B4-BE49-F238E27FC236}">
                  <a16:creationId xmlns:a16="http://schemas.microsoft.com/office/drawing/2014/main" id="{48123F4A-9296-51A8-44EA-B34255E5D799}"/>
                </a:ext>
              </a:extLst>
            </p:cNvPr>
            <p:cNvSpPr/>
            <p:nvPr/>
          </p:nvSpPr>
          <p:spPr>
            <a:xfrm rot="19374387">
              <a:off x="9349240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9Slide.vn 33">
              <a:extLst>
                <a:ext uri="{FF2B5EF4-FFF2-40B4-BE49-F238E27FC236}">
                  <a16:creationId xmlns:a16="http://schemas.microsoft.com/office/drawing/2014/main" id="{F1AFAA2D-B23B-C2A3-2939-A93E67ED5750}"/>
                </a:ext>
              </a:extLst>
            </p:cNvPr>
            <p:cNvSpPr/>
            <p:nvPr/>
          </p:nvSpPr>
          <p:spPr>
            <a:xfrm rot="19559783">
              <a:off x="9526478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9Slide.vn 34">
              <a:extLst>
                <a:ext uri="{FF2B5EF4-FFF2-40B4-BE49-F238E27FC236}">
                  <a16:creationId xmlns:a16="http://schemas.microsoft.com/office/drawing/2014/main" id="{BA670DE7-A850-4EB3-6D70-63735931EA50}"/>
                </a:ext>
              </a:extLst>
            </p:cNvPr>
            <p:cNvSpPr/>
            <p:nvPr/>
          </p:nvSpPr>
          <p:spPr>
            <a:xfrm>
              <a:off x="6691133" y="4891216"/>
              <a:ext cx="908839" cy="433708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9Slide.vn 35">
              <a:extLst>
                <a:ext uri="{FF2B5EF4-FFF2-40B4-BE49-F238E27FC236}">
                  <a16:creationId xmlns:a16="http://schemas.microsoft.com/office/drawing/2014/main" id="{5649ED3E-40D0-30FB-217B-E8B3623A1BF0}"/>
                </a:ext>
              </a:extLst>
            </p:cNvPr>
            <p:cNvSpPr/>
            <p:nvPr/>
          </p:nvSpPr>
          <p:spPr>
            <a:xfrm rot="5400000">
              <a:off x="9156581" y="5642044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9Slide.vn 36">
              <a:extLst>
                <a:ext uri="{FF2B5EF4-FFF2-40B4-BE49-F238E27FC236}">
                  <a16:creationId xmlns:a16="http://schemas.microsoft.com/office/drawing/2014/main" id="{8BE74135-19C3-16D7-50D7-10A97C731DB5}"/>
                </a:ext>
              </a:extLst>
            </p:cNvPr>
            <p:cNvSpPr/>
            <p:nvPr/>
          </p:nvSpPr>
          <p:spPr>
            <a:xfrm rot="4004636">
              <a:off x="9181590" y="575388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9Slide.vn 37">
              <a:extLst>
                <a:ext uri="{FF2B5EF4-FFF2-40B4-BE49-F238E27FC236}">
                  <a16:creationId xmlns:a16="http://schemas.microsoft.com/office/drawing/2014/main" id="{72E46E14-8526-B9B7-B8D6-0C99507C8DAC}"/>
                </a:ext>
              </a:extLst>
            </p:cNvPr>
            <p:cNvSpPr/>
            <p:nvPr/>
          </p:nvSpPr>
          <p:spPr>
            <a:xfrm rot="369032">
              <a:off x="7864310" y="5230689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9Slide.vn 38">
              <a:extLst>
                <a:ext uri="{FF2B5EF4-FFF2-40B4-BE49-F238E27FC236}">
                  <a16:creationId xmlns:a16="http://schemas.microsoft.com/office/drawing/2014/main" id="{6F42038F-A288-613A-D871-4F90A60B2D28}"/>
                </a:ext>
              </a:extLst>
            </p:cNvPr>
            <p:cNvSpPr/>
            <p:nvPr/>
          </p:nvSpPr>
          <p:spPr>
            <a:xfrm rot="2655442">
              <a:off x="9137136" y="558032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9Slide.vn 39">
              <a:extLst>
                <a:ext uri="{FF2B5EF4-FFF2-40B4-BE49-F238E27FC236}">
                  <a16:creationId xmlns:a16="http://schemas.microsoft.com/office/drawing/2014/main" id="{80B48D55-4E37-2D47-5031-78D1C26BB8E6}"/>
                </a:ext>
              </a:extLst>
            </p:cNvPr>
            <p:cNvSpPr/>
            <p:nvPr/>
          </p:nvSpPr>
          <p:spPr>
            <a:xfrm>
              <a:off x="9459721" y="573483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9Slide.vn 40">
              <a:extLst>
                <a:ext uri="{FF2B5EF4-FFF2-40B4-BE49-F238E27FC236}">
                  <a16:creationId xmlns:a16="http://schemas.microsoft.com/office/drawing/2014/main" id="{4AC5723C-E309-78E4-EA87-1B274941F00E}"/>
                </a:ext>
              </a:extLst>
            </p:cNvPr>
            <p:cNvSpPr/>
            <p:nvPr/>
          </p:nvSpPr>
          <p:spPr>
            <a:xfrm>
              <a:off x="7833360" y="5400040"/>
              <a:ext cx="937259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9Slide.vn 41">
            <a:extLst>
              <a:ext uri="{FF2B5EF4-FFF2-40B4-BE49-F238E27FC236}">
                <a16:creationId xmlns:a16="http://schemas.microsoft.com/office/drawing/2014/main" id="{4DB594B5-CB57-2A98-DE23-C76A72F15786}"/>
              </a:ext>
            </a:extLst>
          </p:cNvPr>
          <p:cNvGrpSpPr/>
          <p:nvPr/>
        </p:nvGrpSpPr>
        <p:grpSpPr>
          <a:xfrm>
            <a:off x="-3242078" y="2011517"/>
            <a:ext cx="1205428" cy="1075148"/>
            <a:chOff x="6724155" y="3334182"/>
            <a:chExt cx="3462679" cy="3088444"/>
          </a:xfrm>
        </p:grpSpPr>
        <p:sp>
          <p:nvSpPr>
            <p:cNvPr id="43" name="9Slide.vn 42">
              <a:extLst>
                <a:ext uri="{FF2B5EF4-FFF2-40B4-BE49-F238E27FC236}">
                  <a16:creationId xmlns:a16="http://schemas.microsoft.com/office/drawing/2014/main" id="{F6C33292-5C3D-5914-B0C8-9C909F3F7C58}"/>
                </a:ext>
              </a:extLst>
            </p:cNvPr>
            <p:cNvSpPr/>
            <p:nvPr/>
          </p:nvSpPr>
          <p:spPr>
            <a:xfrm>
              <a:off x="7505146" y="4770040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9Slide.vn 43">
              <a:extLst>
                <a:ext uri="{FF2B5EF4-FFF2-40B4-BE49-F238E27FC236}">
                  <a16:creationId xmlns:a16="http://schemas.microsoft.com/office/drawing/2014/main" id="{CCD4DEAD-1EF1-6B45-599B-19DE1093A581}"/>
                </a:ext>
              </a:extLst>
            </p:cNvPr>
            <p:cNvSpPr/>
            <p:nvPr/>
          </p:nvSpPr>
          <p:spPr>
            <a:xfrm rot="20590920">
              <a:off x="8763647" y="3660219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9Slide.vn 44">
              <a:extLst>
                <a:ext uri="{FF2B5EF4-FFF2-40B4-BE49-F238E27FC236}">
                  <a16:creationId xmlns:a16="http://schemas.microsoft.com/office/drawing/2014/main" id="{AE594331-37EB-FEC0-A84B-EA26C7A86BB1}"/>
                </a:ext>
              </a:extLst>
            </p:cNvPr>
            <p:cNvSpPr/>
            <p:nvPr/>
          </p:nvSpPr>
          <p:spPr>
            <a:xfrm rot="1177094">
              <a:off x="9183639" y="365368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9Slide.vn 45">
              <a:extLst>
                <a:ext uri="{FF2B5EF4-FFF2-40B4-BE49-F238E27FC236}">
                  <a16:creationId xmlns:a16="http://schemas.microsoft.com/office/drawing/2014/main" id="{E7E0C213-1164-DD9E-4BC3-9A34280E7FB4}"/>
                </a:ext>
              </a:extLst>
            </p:cNvPr>
            <p:cNvSpPr/>
            <p:nvPr/>
          </p:nvSpPr>
          <p:spPr>
            <a:xfrm>
              <a:off x="9414509" y="3842385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9Slide.vn 46">
              <a:extLst>
                <a:ext uri="{FF2B5EF4-FFF2-40B4-BE49-F238E27FC236}">
                  <a16:creationId xmlns:a16="http://schemas.microsoft.com/office/drawing/2014/main" id="{DB88C12A-3CB1-ADB4-25E3-98C3BC1BFD85}"/>
                </a:ext>
              </a:extLst>
            </p:cNvPr>
            <p:cNvSpPr/>
            <p:nvPr/>
          </p:nvSpPr>
          <p:spPr>
            <a:xfrm rot="19882908">
              <a:off x="9105106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9Slide.vn 47">
              <a:extLst>
                <a:ext uri="{FF2B5EF4-FFF2-40B4-BE49-F238E27FC236}">
                  <a16:creationId xmlns:a16="http://schemas.microsoft.com/office/drawing/2014/main" id="{176F1EFA-4155-67E8-17AC-908DE645F332}"/>
                </a:ext>
              </a:extLst>
            </p:cNvPr>
            <p:cNvSpPr/>
            <p:nvPr/>
          </p:nvSpPr>
          <p:spPr>
            <a:xfrm rot="20115778">
              <a:off x="9262190" y="333418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9Slide.vn 48">
              <a:extLst>
                <a:ext uri="{FF2B5EF4-FFF2-40B4-BE49-F238E27FC236}">
                  <a16:creationId xmlns:a16="http://schemas.microsoft.com/office/drawing/2014/main" id="{1B13219B-DF3A-1BB1-F39F-365EE192465B}"/>
                </a:ext>
              </a:extLst>
            </p:cNvPr>
            <p:cNvSpPr/>
            <p:nvPr/>
          </p:nvSpPr>
          <p:spPr>
            <a:xfrm>
              <a:off x="6724155" y="5091340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9Slide.vn 49">
              <a:extLst>
                <a:ext uri="{FF2B5EF4-FFF2-40B4-BE49-F238E27FC236}">
                  <a16:creationId xmlns:a16="http://schemas.microsoft.com/office/drawing/2014/main" id="{6439DFE6-3CE4-8900-EFE6-94E4F9416040}"/>
                </a:ext>
              </a:extLst>
            </p:cNvPr>
            <p:cNvSpPr/>
            <p:nvPr/>
          </p:nvSpPr>
          <p:spPr>
            <a:xfrm rot="3820727">
              <a:off x="9251535" y="5607320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9Slide.vn 50">
              <a:extLst>
                <a:ext uri="{FF2B5EF4-FFF2-40B4-BE49-F238E27FC236}">
                  <a16:creationId xmlns:a16="http://schemas.microsoft.com/office/drawing/2014/main" id="{8FA7A7D1-2E38-9A57-D8F5-1B9B76DB238B}"/>
                </a:ext>
              </a:extLst>
            </p:cNvPr>
            <p:cNvSpPr/>
            <p:nvPr/>
          </p:nvSpPr>
          <p:spPr>
            <a:xfrm rot="5174842">
              <a:off x="9327085" y="561140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9Slide.vn 51">
              <a:extLst>
                <a:ext uri="{FF2B5EF4-FFF2-40B4-BE49-F238E27FC236}">
                  <a16:creationId xmlns:a16="http://schemas.microsoft.com/office/drawing/2014/main" id="{B73B4CA1-0AD4-9AA7-953E-3B4155276EA9}"/>
                </a:ext>
              </a:extLst>
            </p:cNvPr>
            <p:cNvSpPr/>
            <p:nvPr/>
          </p:nvSpPr>
          <p:spPr>
            <a:xfrm rot="3796164">
              <a:off x="9018157" y="5584834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9Slide.vn 52">
              <a:extLst>
                <a:ext uri="{FF2B5EF4-FFF2-40B4-BE49-F238E27FC236}">
                  <a16:creationId xmlns:a16="http://schemas.microsoft.com/office/drawing/2014/main" id="{9BC9B70B-BC0A-AAF4-F72F-0C36E21CE1EA}"/>
                </a:ext>
              </a:extLst>
            </p:cNvPr>
            <p:cNvSpPr/>
            <p:nvPr/>
          </p:nvSpPr>
          <p:spPr>
            <a:xfrm rot="4058269">
              <a:off x="9115363" y="567608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9Slide.vn 53">
              <a:extLst>
                <a:ext uri="{FF2B5EF4-FFF2-40B4-BE49-F238E27FC236}">
                  <a16:creationId xmlns:a16="http://schemas.microsoft.com/office/drawing/2014/main" id="{A3FA3302-371F-2B20-C824-F2E869A601CC}"/>
                </a:ext>
              </a:extLst>
            </p:cNvPr>
            <p:cNvSpPr/>
            <p:nvPr/>
          </p:nvSpPr>
          <p:spPr>
            <a:xfrm rot="283435">
              <a:off x="8010967" y="5408923"/>
              <a:ext cx="937260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9Slide.vn 54">
              <a:extLst>
                <a:ext uri="{FF2B5EF4-FFF2-40B4-BE49-F238E27FC236}">
                  <a16:creationId xmlns:a16="http://schemas.microsoft.com/office/drawing/2014/main" id="{7B1AA74A-3FE8-AFE8-0D51-F4F238B449AA}"/>
                </a:ext>
              </a:extLst>
            </p:cNvPr>
            <p:cNvSpPr/>
            <p:nvPr/>
          </p:nvSpPr>
          <p:spPr>
            <a:xfrm rot="283435">
              <a:off x="7718247" y="5393518"/>
              <a:ext cx="568792" cy="1029108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" name="9Slide.vn 55">
            <a:extLst>
              <a:ext uri="{FF2B5EF4-FFF2-40B4-BE49-F238E27FC236}">
                <a16:creationId xmlns:a16="http://schemas.microsoft.com/office/drawing/2014/main" id="{C0AB8D1C-00A0-4F22-3433-7D1E8A1AC709}"/>
              </a:ext>
            </a:extLst>
          </p:cNvPr>
          <p:cNvGrpSpPr/>
          <p:nvPr/>
        </p:nvGrpSpPr>
        <p:grpSpPr>
          <a:xfrm>
            <a:off x="-3222848" y="1999563"/>
            <a:ext cx="1166964" cy="1099055"/>
            <a:chOff x="6625091" y="3245170"/>
            <a:chExt cx="3352190" cy="3157117"/>
          </a:xfrm>
        </p:grpSpPr>
        <p:sp>
          <p:nvSpPr>
            <p:cNvPr id="57" name="9Slide.vn 56">
              <a:extLst>
                <a:ext uri="{FF2B5EF4-FFF2-40B4-BE49-F238E27FC236}">
                  <a16:creationId xmlns:a16="http://schemas.microsoft.com/office/drawing/2014/main" id="{C639B694-FFBA-8F40-DE83-FCB7681190CA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9Slide.vn 57">
              <a:extLst>
                <a:ext uri="{FF2B5EF4-FFF2-40B4-BE49-F238E27FC236}">
                  <a16:creationId xmlns:a16="http://schemas.microsoft.com/office/drawing/2014/main" id="{2F3E8730-D1FC-5CF2-6DD1-6DBEF79F7D02}"/>
                </a:ext>
              </a:extLst>
            </p:cNvPr>
            <p:cNvSpPr/>
            <p:nvPr/>
          </p:nvSpPr>
          <p:spPr>
            <a:xfrm rot="20281881">
              <a:off x="8615055" y="357640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9Slide.vn 58">
              <a:extLst>
                <a:ext uri="{FF2B5EF4-FFF2-40B4-BE49-F238E27FC236}">
                  <a16:creationId xmlns:a16="http://schemas.microsoft.com/office/drawing/2014/main" id="{AED25EAC-68B4-C1A7-ABB3-6AF5B923C235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9Slide.vn 59">
              <a:extLst>
                <a:ext uri="{FF2B5EF4-FFF2-40B4-BE49-F238E27FC236}">
                  <a16:creationId xmlns:a16="http://schemas.microsoft.com/office/drawing/2014/main" id="{C37452C3-59E8-FBE2-06FF-23B9EF404B73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9Slide.vn 60">
              <a:extLst>
                <a:ext uri="{FF2B5EF4-FFF2-40B4-BE49-F238E27FC236}">
                  <a16:creationId xmlns:a16="http://schemas.microsoft.com/office/drawing/2014/main" id="{5A1FBCD0-C12D-08F7-8D02-9BEF72AC3617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9Slide.vn 61">
              <a:extLst>
                <a:ext uri="{FF2B5EF4-FFF2-40B4-BE49-F238E27FC236}">
                  <a16:creationId xmlns:a16="http://schemas.microsoft.com/office/drawing/2014/main" id="{0138CB57-4346-B9BC-B78E-7C278260F02D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9Slide.vn 62">
              <a:extLst>
                <a:ext uri="{FF2B5EF4-FFF2-40B4-BE49-F238E27FC236}">
                  <a16:creationId xmlns:a16="http://schemas.microsoft.com/office/drawing/2014/main" id="{056ADD6A-F4D7-ECD2-B978-00D074B6F0A0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9Slide.vn 63">
              <a:extLst>
                <a:ext uri="{FF2B5EF4-FFF2-40B4-BE49-F238E27FC236}">
                  <a16:creationId xmlns:a16="http://schemas.microsoft.com/office/drawing/2014/main" id="{AAAA4DE8-F61D-C795-3084-8548EADB1985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9Slide.vn 64">
              <a:extLst>
                <a:ext uri="{FF2B5EF4-FFF2-40B4-BE49-F238E27FC236}">
                  <a16:creationId xmlns:a16="http://schemas.microsoft.com/office/drawing/2014/main" id="{259ED6C8-33F6-E22D-17DE-118A033082ED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9Slide.vn 65">
              <a:extLst>
                <a:ext uri="{FF2B5EF4-FFF2-40B4-BE49-F238E27FC236}">
                  <a16:creationId xmlns:a16="http://schemas.microsoft.com/office/drawing/2014/main" id="{55B5C412-9845-1ABA-90FA-CFAEA851A65C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9Slide.vn 66">
              <a:extLst>
                <a:ext uri="{FF2B5EF4-FFF2-40B4-BE49-F238E27FC236}">
                  <a16:creationId xmlns:a16="http://schemas.microsoft.com/office/drawing/2014/main" id="{82D94AA9-7DEF-DA74-00B2-B2EEF0A078BC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9Slide.vn 67">
              <a:extLst>
                <a:ext uri="{FF2B5EF4-FFF2-40B4-BE49-F238E27FC236}">
                  <a16:creationId xmlns:a16="http://schemas.microsoft.com/office/drawing/2014/main" id="{041F8A1F-55D1-1E79-58A9-A0FF086C6BFF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9Slide.vn 68">
              <a:extLst>
                <a:ext uri="{FF2B5EF4-FFF2-40B4-BE49-F238E27FC236}">
                  <a16:creationId xmlns:a16="http://schemas.microsoft.com/office/drawing/2014/main" id="{57102980-7B4B-AF9F-ED85-26E2EEC91DAD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0" name="9Slide.vn 69">
            <a:extLst>
              <a:ext uri="{FF2B5EF4-FFF2-40B4-BE49-F238E27FC236}">
                <a16:creationId xmlns:a16="http://schemas.microsoft.com/office/drawing/2014/main" id="{C588586E-AFE7-16C1-DDD4-4C7985040AA1}"/>
              </a:ext>
            </a:extLst>
          </p:cNvPr>
          <p:cNvGrpSpPr/>
          <p:nvPr/>
        </p:nvGrpSpPr>
        <p:grpSpPr>
          <a:xfrm>
            <a:off x="-3222848" y="1999563"/>
            <a:ext cx="1166964" cy="1099055"/>
            <a:chOff x="6625091" y="3245170"/>
            <a:chExt cx="3352190" cy="3157117"/>
          </a:xfrm>
        </p:grpSpPr>
        <p:sp>
          <p:nvSpPr>
            <p:cNvPr id="71" name="9Slide.vn 70">
              <a:extLst>
                <a:ext uri="{FF2B5EF4-FFF2-40B4-BE49-F238E27FC236}">
                  <a16:creationId xmlns:a16="http://schemas.microsoft.com/office/drawing/2014/main" id="{58A3A72B-D394-7020-8EE1-ED5364DD0653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9Slide.vn 71">
              <a:extLst>
                <a:ext uri="{FF2B5EF4-FFF2-40B4-BE49-F238E27FC236}">
                  <a16:creationId xmlns:a16="http://schemas.microsoft.com/office/drawing/2014/main" id="{7C563B0F-9B66-60A8-AD96-98919A659C28}"/>
                </a:ext>
              </a:extLst>
            </p:cNvPr>
            <p:cNvSpPr/>
            <p:nvPr/>
          </p:nvSpPr>
          <p:spPr>
            <a:xfrm rot="20281881">
              <a:off x="8615057" y="357005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9Slide.vn 72">
              <a:extLst>
                <a:ext uri="{FF2B5EF4-FFF2-40B4-BE49-F238E27FC236}">
                  <a16:creationId xmlns:a16="http://schemas.microsoft.com/office/drawing/2014/main" id="{9BC6E932-5DC1-27EB-7A33-AA2EE357D9E6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9Slide.vn 73">
              <a:extLst>
                <a:ext uri="{FF2B5EF4-FFF2-40B4-BE49-F238E27FC236}">
                  <a16:creationId xmlns:a16="http://schemas.microsoft.com/office/drawing/2014/main" id="{6A030101-0917-F14B-31E2-97F6C636EF8D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9Slide.vn 74">
              <a:extLst>
                <a:ext uri="{FF2B5EF4-FFF2-40B4-BE49-F238E27FC236}">
                  <a16:creationId xmlns:a16="http://schemas.microsoft.com/office/drawing/2014/main" id="{699E8E85-8D46-6429-F976-415EEEB49CA9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9Slide.vn 75">
              <a:extLst>
                <a:ext uri="{FF2B5EF4-FFF2-40B4-BE49-F238E27FC236}">
                  <a16:creationId xmlns:a16="http://schemas.microsoft.com/office/drawing/2014/main" id="{69E6F68A-2F7A-EDE2-76F6-2B26AD6A737F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9Slide.vn 76">
              <a:extLst>
                <a:ext uri="{FF2B5EF4-FFF2-40B4-BE49-F238E27FC236}">
                  <a16:creationId xmlns:a16="http://schemas.microsoft.com/office/drawing/2014/main" id="{02DDAB62-AAB3-E4AA-A535-32B58B0E01EE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9Slide.vn 77">
              <a:extLst>
                <a:ext uri="{FF2B5EF4-FFF2-40B4-BE49-F238E27FC236}">
                  <a16:creationId xmlns:a16="http://schemas.microsoft.com/office/drawing/2014/main" id="{FC75D5CA-37D9-3C9B-B081-21819115F843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9Slide.vn 78">
              <a:extLst>
                <a:ext uri="{FF2B5EF4-FFF2-40B4-BE49-F238E27FC236}">
                  <a16:creationId xmlns:a16="http://schemas.microsoft.com/office/drawing/2014/main" id="{E23D9B70-48E2-BA36-572D-A8DE57B0F28C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9Slide.vn 79">
              <a:extLst>
                <a:ext uri="{FF2B5EF4-FFF2-40B4-BE49-F238E27FC236}">
                  <a16:creationId xmlns:a16="http://schemas.microsoft.com/office/drawing/2014/main" id="{27108459-82BF-7819-1906-C4F553AE4AE5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9Slide.vn 80">
              <a:extLst>
                <a:ext uri="{FF2B5EF4-FFF2-40B4-BE49-F238E27FC236}">
                  <a16:creationId xmlns:a16="http://schemas.microsoft.com/office/drawing/2014/main" id="{1CE759B3-BBB4-6C90-7231-4FA40ACA7DA3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9Slide.vn 81">
              <a:extLst>
                <a:ext uri="{FF2B5EF4-FFF2-40B4-BE49-F238E27FC236}">
                  <a16:creationId xmlns:a16="http://schemas.microsoft.com/office/drawing/2014/main" id="{EFEEEED3-B0BC-434B-848D-4CBD4C878A26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9Slide.vn 82">
              <a:extLst>
                <a:ext uri="{FF2B5EF4-FFF2-40B4-BE49-F238E27FC236}">
                  <a16:creationId xmlns:a16="http://schemas.microsoft.com/office/drawing/2014/main" id="{33198CA1-0BCB-2759-2DDE-8E8DBA0C0BD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4" name="9Slide.vn 83">
            <a:extLst>
              <a:ext uri="{FF2B5EF4-FFF2-40B4-BE49-F238E27FC236}">
                <a16:creationId xmlns:a16="http://schemas.microsoft.com/office/drawing/2014/main" id="{EA9EE62B-1B4F-7963-2873-C1B707230147}"/>
              </a:ext>
            </a:extLst>
          </p:cNvPr>
          <p:cNvGrpSpPr/>
          <p:nvPr/>
        </p:nvGrpSpPr>
        <p:grpSpPr>
          <a:xfrm>
            <a:off x="-3214005" y="1994904"/>
            <a:ext cx="1149280" cy="1108376"/>
            <a:chOff x="6632713" y="3245167"/>
            <a:chExt cx="3301392" cy="3183891"/>
          </a:xfrm>
        </p:grpSpPr>
        <p:sp>
          <p:nvSpPr>
            <p:cNvPr id="85" name="9Slide.vn 84">
              <a:extLst>
                <a:ext uri="{FF2B5EF4-FFF2-40B4-BE49-F238E27FC236}">
                  <a16:creationId xmlns:a16="http://schemas.microsoft.com/office/drawing/2014/main" id="{03EE8ECA-CF9E-B339-E88A-942F7CE891DC}"/>
                </a:ext>
              </a:extLst>
            </p:cNvPr>
            <p:cNvSpPr/>
            <p:nvPr/>
          </p:nvSpPr>
          <p:spPr>
            <a:xfrm rot="21362125">
              <a:off x="7393386" y="4739556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9Slide.vn 85">
              <a:extLst>
                <a:ext uri="{FF2B5EF4-FFF2-40B4-BE49-F238E27FC236}">
                  <a16:creationId xmlns:a16="http://schemas.microsoft.com/office/drawing/2014/main" id="{AB7B3C54-0450-B2B5-2133-9C2736FD6A74}"/>
                </a:ext>
              </a:extLst>
            </p:cNvPr>
            <p:cNvSpPr/>
            <p:nvPr/>
          </p:nvSpPr>
          <p:spPr>
            <a:xfrm rot="20281881">
              <a:off x="8579499" y="3564965"/>
              <a:ext cx="1046479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9Slide.vn 86">
              <a:extLst>
                <a:ext uri="{FF2B5EF4-FFF2-40B4-BE49-F238E27FC236}">
                  <a16:creationId xmlns:a16="http://schemas.microsoft.com/office/drawing/2014/main" id="{9CCB544C-C94C-269B-AFD7-8B55D149062D}"/>
                </a:ext>
              </a:extLst>
            </p:cNvPr>
            <p:cNvSpPr/>
            <p:nvPr/>
          </p:nvSpPr>
          <p:spPr>
            <a:xfrm rot="1177094">
              <a:off x="8930910" y="3588916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9Slide.vn 87">
              <a:extLst>
                <a:ext uri="{FF2B5EF4-FFF2-40B4-BE49-F238E27FC236}">
                  <a16:creationId xmlns:a16="http://schemas.microsoft.com/office/drawing/2014/main" id="{6E6A2EE4-CF4E-E921-5690-75619EEE33F3}"/>
                </a:ext>
              </a:extLst>
            </p:cNvPr>
            <p:cNvSpPr/>
            <p:nvPr/>
          </p:nvSpPr>
          <p:spPr>
            <a:xfrm>
              <a:off x="9142730" y="3777612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9Slide.vn 88">
              <a:extLst>
                <a:ext uri="{FF2B5EF4-FFF2-40B4-BE49-F238E27FC236}">
                  <a16:creationId xmlns:a16="http://schemas.microsoft.com/office/drawing/2014/main" id="{432A2503-8A64-0A25-ABEE-94DD2C39B939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9Slide.vn 89">
              <a:extLst>
                <a:ext uri="{FF2B5EF4-FFF2-40B4-BE49-F238E27FC236}">
                  <a16:creationId xmlns:a16="http://schemas.microsoft.com/office/drawing/2014/main" id="{B53122FE-CA05-56DD-FED9-BEC25B4C7CA1}"/>
                </a:ext>
              </a:extLst>
            </p:cNvPr>
            <p:cNvSpPr/>
            <p:nvPr/>
          </p:nvSpPr>
          <p:spPr>
            <a:xfrm rot="20115778">
              <a:off x="9036131" y="327703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9Slide.vn 90">
              <a:extLst>
                <a:ext uri="{FF2B5EF4-FFF2-40B4-BE49-F238E27FC236}">
                  <a16:creationId xmlns:a16="http://schemas.microsoft.com/office/drawing/2014/main" id="{72B9122A-8C31-38CE-106D-8159A5B0AC85}"/>
                </a:ext>
              </a:extLst>
            </p:cNvPr>
            <p:cNvSpPr/>
            <p:nvPr/>
          </p:nvSpPr>
          <p:spPr>
            <a:xfrm>
              <a:off x="6632713" y="5155916"/>
              <a:ext cx="847985" cy="537361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9Slide.vn 91">
              <a:extLst>
                <a:ext uri="{FF2B5EF4-FFF2-40B4-BE49-F238E27FC236}">
                  <a16:creationId xmlns:a16="http://schemas.microsoft.com/office/drawing/2014/main" id="{4853BECD-34C7-D4FF-A73F-C846B56DF5C0}"/>
                </a:ext>
              </a:extLst>
            </p:cNvPr>
            <p:cNvSpPr/>
            <p:nvPr/>
          </p:nvSpPr>
          <p:spPr>
            <a:xfrm rot="21054238">
              <a:off x="9203847" y="533861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9Slide.vn 92">
              <a:extLst>
                <a:ext uri="{FF2B5EF4-FFF2-40B4-BE49-F238E27FC236}">
                  <a16:creationId xmlns:a16="http://schemas.microsoft.com/office/drawing/2014/main" id="{F8F17547-142B-B634-3D1E-D61AD6D0993F}"/>
                </a:ext>
              </a:extLst>
            </p:cNvPr>
            <p:cNvSpPr/>
            <p:nvPr/>
          </p:nvSpPr>
          <p:spPr>
            <a:xfrm>
              <a:off x="9602671" y="529872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9Slide.vn 93">
              <a:extLst>
                <a:ext uri="{FF2B5EF4-FFF2-40B4-BE49-F238E27FC236}">
                  <a16:creationId xmlns:a16="http://schemas.microsoft.com/office/drawing/2014/main" id="{CD4E7250-9E1C-F67C-FAB4-5C2681CDF37C}"/>
                </a:ext>
              </a:extLst>
            </p:cNvPr>
            <p:cNvSpPr/>
            <p:nvPr/>
          </p:nvSpPr>
          <p:spPr>
            <a:xfrm rot="2346224">
              <a:off x="8961755" y="549587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9Slide.vn 94">
              <a:extLst>
                <a:ext uri="{FF2B5EF4-FFF2-40B4-BE49-F238E27FC236}">
                  <a16:creationId xmlns:a16="http://schemas.microsoft.com/office/drawing/2014/main" id="{DF9650EE-4B24-3B5C-BF8B-255C2C904702}"/>
                </a:ext>
              </a:extLst>
            </p:cNvPr>
            <p:cNvSpPr/>
            <p:nvPr/>
          </p:nvSpPr>
          <p:spPr>
            <a:xfrm rot="4509966">
              <a:off x="9157365" y="552487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9Slide.vn 95">
              <a:extLst>
                <a:ext uri="{FF2B5EF4-FFF2-40B4-BE49-F238E27FC236}">
                  <a16:creationId xmlns:a16="http://schemas.microsoft.com/office/drawing/2014/main" id="{B883929C-C8EE-EF25-78D9-A6641F046D8C}"/>
                </a:ext>
              </a:extLst>
            </p:cNvPr>
            <p:cNvSpPr/>
            <p:nvPr/>
          </p:nvSpPr>
          <p:spPr>
            <a:xfrm rot="283435">
              <a:off x="7833364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9Slide.vn 96">
              <a:extLst>
                <a:ext uri="{FF2B5EF4-FFF2-40B4-BE49-F238E27FC236}">
                  <a16:creationId xmlns:a16="http://schemas.microsoft.com/office/drawing/2014/main" id="{E8AEDAA4-D4B7-3BFA-9800-94F4144FB93B}"/>
                </a:ext>
              </a:extLst>
            </p:cNvPr>
            <p:cNvSpPr/>
            <p:nvPr/>
          </p:nvSpPr>
          <p:spPr>
            <a:xfrm rot="1043722">
              <a:off x="7181676" y="5148892"/>
              <a:ext cx="682017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9Slide.vn 97">
            <a:extLst>
              <a:ext uri="{FF2B5EF4-FFF2-40B4-BE49-F238E27FC236}">
                <a16:creationId xmlns:a16="http://schemas.microsoft.com/office/drawing/2014/main" id="{D7DC942D-530F-E824-58CD-62B0ABAC5B4B}"/>
              </a:ext>
            </a:extLst>
          </p:cNvPr>
          <p:cNvGrpSpPr/>
          <p:nvPr/>
        </p:nvGrpSpPr>
        <p:grpSpPr>
          <a:xfrm>
            <a:off x="-3244703" y="2039101"/>
            <a:ext cx="1210675" cy="1019981"/>
            <a:chOff x="6694723" y="3332798"/>
            <a:chExt cx="3477752" cy="2929971"/>
          </a:xfrm>
        </p:grpSpPr>
        <p:sp>
          <p:nvSpPr>
            <p:cNvPr id="99" name="9Slide.vn 98">
              <a:extLst>
                <a:ext uri="{FF2B5EF4-FFF2-40B4-BE49-F238E27FC236}">
                  <a16:creationId xmlns:a16="http://schemas.microsoft.com/office/drawing/2014/main" id="{EBF8980C-74E7-A820-D120-D521DEBDE06C}"/>
                </a:ext>
              </a:extLst>
            </p:cNvPr>
            <p:cNvSpPr/>
            <p:nvPr/>
          </p:nvSpPr>
          <p:spPr>
            <a:xfrm>
              <a:off x="7416246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9Slide.vn 99">
              <a:extLst>
                <a:ext uri="{FF2B5EF4-FFF2-40B4-BE49-F238E27FC236}">
                  <a16:creationId xmlns:a16="http://schemas.microsoft.com/office/drawing/2014/main" id="{43EC5E61-7B0C-2790-4E61-91E6783C1E8A}"/>
                </a:ext>
              </a:extLst>
            </p:cNvPr>
            <p:cNvSpPr/>
            <p:nvPr/>
          </p:nvSpPr>
          <p:spPr>
            <a:xfrm rot="20668321">
              <a:off x="8680037" y="3636994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9Slide.vn 100">
              <a:extLst>
                <a:ext uri="{FF2B5EF4-FFF2-40B4-BE49-F238E27FC236}">
                  <a16:creationId xmlns:a16="http://schemas.microsoft.com/office/drawing/2014/main" id="{A13D4BA6-3336-FD75-39DC-F58BBBA81D1A}"/>
                </a:ext>
              </a:extLst>
            </p:cNvPr>
            <p:cNvSpPr/>
            <p:nvPr/>
          </p:nvSpPr>
          <p:spPr>
            <a:xfrm rot="1177094">
              <a:off x="9113788" y="367654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9Slide.vn 101">
              <a:extLst>
                <a:ext uri="{FF2B5EF4-FFF2-40B4-BE49-F238E27FC236}">
                  <a16:creationId xmlns:a16="http://schemas.microsoft.com/office/drawing/2014/main" id="{F5E8EE8C-C800-DF86-6FBF-D43F1C936F4F}"/>
                </a:ext>
              </a:extLst>
            </p:cNvPr>
            <p:cNvSpPr/>
            <p:nvPr/>
          </p:nvSpPr>
          <p:spPr>
            <a:xfrm>
              <a:off x="9325610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9Slide.vn 102">
              <a:extLst>
                <a:ext uri="{FF2B5EF4-FFF2-40B4-BE49-F238E27FC236}">
                  <a16:creationId xmlns:a16="http://schemas.microsoft.com/office/drawing/2014/main" id="{E5DE42F3-6BC6-CFBB-BC08-C51667EEFE83}"/>
                </a:ext>
              </a:extLst>
            </p:cNvPr>
            <p:cNvSpPr/>
            <p:nvPr/>
          </p:nvSpPr>
          <p:spPr>
            <a:xfrm rot="20357828">
              <a:off x="9027636" y="3332798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9Slide.vn 103">
              <a:extLst>
                <a:ext uri="{FF2B5EF4-FFF2-40B4-BE49-F238E27FC236}">
                  <a16:creationId xmlns:a16="http://schemas.microsoft.com/office/drawing/2014/main" id="{C45AFF8C-C8C9-7A73-D6A6-7690478608BA}"/>
                </a:ext>
              </a:extLst>
            </p:cNvPr>
            <p:cNvSpPr/>
            <p:nvPr/>
          </p:nvSpPr>
          <p:spPr>
            <a:xfrm rot="20115778">
              <a:off x="9219011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9Slide.vn 104">
              <a:extLst>
                <a:ext uri="{FF2B5EF4-FFF2-40B4-BE49-F238E27FC236}">
                  <a16:creationId xmlns:a16="http://schemas.microsoft.com/office/drawing/2014/main" id="{0247D34F-B608-ED10-AD86-946A4FBE4D3B}"/>
                </a:ext>
              </a:extLst>
            </p:cNvPr>
            <p:cNvSpPr/>
            <p:nvPr/>
          </p:nvSpPr>
          <p:spPr>
            <a:xfrm>
              <a:off x="6694723" y="5108550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9Slide.vn 105">
              <a:extLst>
                <a:ext uri="{FF2B5EF4-FFF2-40B4-BE49-F238E27FC236}">
                  <a16:creationId xmlns:a16="http://schemas.microsoft.com/office/drawing/2014/main" id="{48516333-B020-B00C-B412-5A90CDD10D58}"/>
                </a:ext>
              </a:extLst>
            </p:cNvPr>
            <p:cNvSpPr/>
            <p:nvPr/>
          </p:nvSpPr>
          <p:spPr>
            <a:xfrm rot="21054238">
              <a:off x="9040026" y="537472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9Slide.vn 106">
              <a:extLst>
                <a:ext uri="{FF2B5EF4-FFF2-40B4-BE49-F238E27FC236}">
                  <a16:creationId xmlns:a16="http://schemas.microsoft.com/office/drawing/2014/main" id="{D0C2BD6B-EF89-004F-8FBB-D4B257653E5B}"/>
                </a:ext>
              </a:extLst>
            </p:cNvPr>
            <p:cNvSpPr/>
            <p:nvPr/>
          </p:nvSpPr>
          <p:spPr>
            <a:xfrm>
              <a:off x="9409480" y="5334115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9Slide.vn 107">
              <a:extLst>
                <a:ext uri="{FF2B5EF4-FFF2-40B4-BE49-F238E27FC236}">
                  <a16:creationId xmlns:a16="http://schemas.microsoft.com/office/drawing/2014/main" id="{4C37CB69-5165-4D42-8F9E-DBFDA0CBEBC1}"/>
                </a:ext>
              </a:extLst>
            </p:cNvPr>
            <p:cNvSpPr/>
            <p:nvPr/>
          </p:nvSpPr>
          <p:spPr>
            <a:xfrm rot="2408105">
              <a:off x="9043723" y="5754511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9Slide.vn 108">
              <a:extLst>
                <a:ext uri="{FF2B5EF4-FFF2-40B4-BE49-F238E27FC236}">
                  <a16:creationId xmlns:a16="http://schemas.microsoft.com/office/drawing/2014/main" id="{5DF123E2-1616-64E2-BF8E-CE3BB78C1503}"/>
                </a:ext>
              </a:extLst>
            </p:cNvPr>
            <p:cNvSpPr/>
            <p:nvPr/>
          </p:nvSpPr>
          <p:spPr>
            <a:xfrm rot="283435">
              <a:off x="7499333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9Slide.vn 109">
              <a:extLst>
                <a:ext uri="{FF2B5EF4-FFF2-40B4-BE49-F238E27FC236}">
                  <a16:creationId xmlns:a16="http://schemas.microsoft.com/office/drawing/2014/main" id="{E473A1A9-1443-A3E0-4D31-5BE104571BDC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1" name="9Slide.vn 110">
            <a:extLst>
              <a:ext uri="{FF2B5EF4-FFF2-40B4-BE49-F238E27FC236}">
                <a16:creationId xmlns:a16="http://schemas.microsoft.com/office/drawing/2014/main" id="{E5B1F1CB-C940-1B06-2363-5589A9DA7612}"/>
              </a:ext>
            </a:extLst>
          </p:cNvPr>
          <p:cNvGrpSpPr/>
          <p:nvPr/>
        </p:nvGrpSpPr>
        <p:grpSpPr>
          <a:xfrm>
            <a:off x="-3268049" y="2015607"/>
            <a:ext cx="1257368" cy="1066970"/>
            <a:chOff x="6691789" y="3418524"/>
            <a:chExt cx="3611878" cy="3064951"/>
          </a:xfrm>
        </p:grpSpPr>
        <p:sp>
          <p:nvSpPr>
            <p:cNvPr id="112" name="9Slide.vn 111">
              <a:extLst>
                <a:ext uri="{FF2B5EF4-FFF2-40B4-BE49-F238E27FC236}">
                  <a16:creationId xmlns:a16="http://schemas.microsoft.com/office/drawing/2014/main" id="{434ACC58-0726-282A-C42B-195EDF9D3C88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9Slide.vn 112">
              <a:extLst>
                <a:ext uri="{FF2B5EF4-FFF2-40B4-BE49-F238E27FC236}">
                  <a16:creationId xmlns:a16="http://schemas.microsoft.com/office/drawing/2014/main" id="{90F45270-D495-AD7E-307D-D516D948C02E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4" name="9Slide.vn 113">
              <a:extLst>
                <a:ext uri="{FF2B5EF4-FFF2-40B4-BE49-F238E27FC236}">
                  <a16:creationId xmlns:a16="http://schemas.microsoft.com/office/drawing/2014/main" id="{C1AF9E8A-FA32-F058-B8AF-6541612168D1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9Slide.vn 114">
              <a:extLst>
                <a:ext uri="{FF2B5EF4-FFF2-40B4-BE49-F238E27FC236}">
                  <a16:creationId xmlns:a16="http://schemas.microsoft.com/office/drawing/2014/main" id="{EAC1D308-A7CD-A0A4-53FF-7A656DB54A8B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9Slide.vn 115">
              <a:extLst>
                <a:ext uri="{FF2B5EF4-FFF2-40B4-BE49-F238E27FC236}">
                  <a16:creationId xmlns:a16="http://schemas.microsoft.com/office/drawing/2014/main" id="{22E3BAA4-548F-2A1D-A917-3FAB39203CCF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9Slide.vn 116">
              <a:extLst>
                <a:ext uri="{FF2B5EF4-FFF2-40B4-BE49-F238E27FC236}">
                  <a16:creationId xmlns:a16="http://schemas.microsoft.com/office/drawing/2014/main" id="{53A925E2-3476-CA06-812B-60D56E76A2B5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9Slide.vn 117">
              <a:extLst>
                <a:ext uri="{FF2B5EF4-FFF2-40B4-BE49-F238E27FC236}">
                  <a16:creationId xmlns:a16="http://schemas.microsoft.com/office/drawing/2014/main" id="{DA51DB03-A99D-1BCF-7443-DE37A8ED60C0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9Slide.vn 118">
              <a:extLst>
                <a:ext uri="{FF2B5EF4-FFF2-40B4-BE49-F238E27FC236}">
                  <a16:creationId xmlns:a16="http://schemas.microsoft.com/office/drawing/2014/main" id="{0C836AAE-F03B-2C93-4883-B23DE5EBA345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9Slide.vn 119">
              <a:extLst>
                <a:ext uri="{FF2B5EF4-FFF2-40B4-BE49-F238E27FC236}">
                  <a16:creationId xmlns:a16="http://schemas.microsoft.com/office/drawing/2014/main" id="{3E475034-8698-720B-050B-CFC75F2385E8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9Slide.vn 120">
              <a:extLst>
                <a:ext uri="{FF2B5EF4-FFF2-40B4-BE49-F238E27FC236}">
                  <a16:creationId xmlns:a16="http://schemas.microsoft.com/office/drawing/2014/main" id="{6C338D6E-1F48-69AE-7DC3-952645BFE45C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9Slide.vn 121">
              <a:extLst>
                <a:ext uri="{FF2B5EF4-FFF2-40B4-BE49-F238E27FC236}">
                  <a16:creationId xmlns:a16="http://schemas.microsoft.com/office/drawing/2014/main" id="{C5A5932C-D450-6638-4DBD-9B08CB2B4440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9Slide.vn 122">
              <a:extLst>
                <a:ext uri="{FF2B5EF4-FFF2-40B4-BE49-F238E27FC236}">
                  <a16:creationId xmlns:a16="http://schemas.microsoft.com/office/drawing/2014/main" id="{7E1C64BD-EA86-1053-8EC4-7E214F14479B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4" name="9Slide.vn 123">
            <a:extLst>
              <a:ext uri="{FF2B5EF4-FFF2-40B4-BE49-F238E27FC236}">
                <a16:creationId xmlns:a16="http://schemas.microsoft.com/office/drawing/2014/main" id="{4D165A8F-8C5F-D16D-B8CD-7CD6CE48D557}"/>
              </a:ext>
            </a:extLst>
          </p:cNvPr>
          <p:cNvGrpSpPr/>
          <p:nvPr/>
        </p:nvGrpSpPr>
        <p:grpSpPr>
          <a:xfrm>
            <a:off x="-3268049" y="2015607"/>
            <a:ext cx="1257368" cy="1066970"/>
            <a:chOff x="6691789" y="3418524"/>
            <a:chExt cx="3611878" cy="3064951"/>
          </a:xfrm>
        </p:grpSpPr>
        <p:sp>
          <p:nvSpPr>
            <p:cNvPr id="125" name="9Slide.vn 124">
              <a:extLst>
                <a:ext uri="{FF2B5EF4-FFF2-40B4-BE49-F238E27FC236}">
                  <a16:creationId xmlns:a16="http://schemas.microsoft.com/office/drawing/2014/main" id="{6B5ABC38-829E-A43E-6A66-A1C5FA7C1B16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9Slide.vn 125">
              <a:extLst>
                <a:ext uri="{FF2B5EF4-FFF2-40B4-BE49-F238E27FC236}">
                  <a16:creationId xmlns:a16="http://schemas.microsoft.com/office/drawing/2014/main" id="{A7BB8C53-6D52-1061-54CC-03BADFC51FC3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7" name="9Slide.vn 126">
              <a:extLst>
                <a:ext uri="{FF2B5EF4-FFF2-40B4-BE49-F238E27FC236}">
                  <a16:creationId xmlns:a16="http://schemas.microsoft.com/office/drawing/2014/main" id="{36651911-21B6-17BE-FDD8-D9F28D273056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9Slide.vn 127">
              <a:extLst>
                <a:ext uri="{FF2B5EF4-FFF2-40B4-BE49-F238E27FC236}">
                  <a16:creationId xmlns:a16="http://schemas.microsoft.com/office/drawing/2014/main" id="{F9E6A318-2AE6-2984-25B3-43520291DB04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9Slide.vn 128">
              <a:extLst>
                <a:ext uri="{FF2B5EF4-FFF2-40B4-BE49-F238E27FC236}">
                  <a16:creationId xmlns:a16="http://schemas.microsoft.com/office/drawing/2014/main" id="{FFCB768C-2D51-4F46-B677-74D458C590DF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9Slide.vn 129">
              <a:extLst>
                <a:ext uri="{FF2B5EF4-FFF2-40B4-BE49-F238E27FC236}">
                  <a16:creationId xmlns:a16="http://schemas.microsoft.com/office/drawing/2014/main" id="{EA35A584-5801-A46D-6F9B-ED078BDA3097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9Slide.vn 130">
              <a:extLst>
                <a:ext uri="{FF2B5EF4-FFF2-40B4-BE49-F238E27FC236}">
                  <a16:creationId xmlns:a16="http://schemas.microsoft.com/office/drawing/2014/main" id="{9ED37014-488F-CDE4-EEA5-E64313466CB1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9Slide.vn 131">
              <a:extLst>
                <a:ext uri="{FF2B5EF4-FFF2-40B4-BE49-F238E27FC236}">
                  <a16:creationId xmlns:a16="http://schemas.microsoft.com/office/drawing/2014/main" id="{2C6E318F-0175-88B3-8E12-467881CCA8F7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9Slide.vn 132">
              <a:extLst>
                <a:ext uri="{FF2B5EF4-FFF2-40B4-BE49-F238E27FC236}">
                  <a16:creationId xmlns:a16="http://schemas.microsoft.com/office/drawing/2014/main" id="{50F4557F-3E5D-2F78-4DF0-DBBE71553752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9Slide.vn 133">
              <a:extLst>
                <a:ext uri="{FF2B5EF4-FFF2-40B4-BE49-F238E27FC236}">
                  <a16:creationId xmlns:a16="http://schemas.microsoft.com/office/drawing/2014/main" id="{54763845-6DF4-F267-D5C3-805A90DD0FD9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9Slide.vn 134">
              <a:extLst>
                <a:ext uri="{FF2B5EF4-FFF2-40B4-BE49-F238E27FC236}">
                  <a16:creationId xmlns:a16="http://schemas.microsoft.com/office/drawing/2014/main" id="{DCA09BEA-A965-52A6-E5CE-D4064FF88527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9Slide.vn 135">
              <a:extLst>
                <a:ext uri="{FF2B5EF4-FFF2-40B4-BE49-F238E27FC236}">
                  <a16:creationId xmlns:a16="http://schemas.microsoft.com/office/drawing/2014/main" id="{20776C27-C9E6-3F7E-29A8-4CE0716344DE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7" name="9Slide.vn 136">
            <a:extLst>
              <a:ext uri="{FF2B5EF4-FFF2-40B4-BE49-F238E27FC236}">
                <a16:creationId xmlns:a16="http://schemas.microsoft.com/office/drawing/2014/main" id="{4131744A-3133-58A4-317E-FAA2AB9BE5EC}"/>
              </a:ext>
            </a:extLst>
          </p:cNvPr>
          <p:cNvGrpSpPr/>
          <p:nvPr/>
        </p:nvGrpSpPr>
        <p:grpSpPr>
          <a:xfrm>
            <a:off x="-2547750" y="2048747"/>
            <a:ext cx="1348221" cy="1000688"/>
            <a:chOff x="6654666" y="3463190"/>
            <a:chExt cx="3872865" cy="2874553"/>
          </a:xfrm>
        </p:grpSpPr>
        <p:sp>
          <p:nvSpPr>
            <p:cNvPr id="138" name="9Slide.vn 137">
              <a:extLst>
                <a:ext uri="{FF2B5EF4-FFF2-40B4-BE49-F238E27FC236}">
                  <a16:creationId xmlns:a16="http://schemas.microsoft.com/office/drawing/2014/main" id="{26C8AFE6-42F8-8AC4-C4EE-98AD2EEA24AE}"/>
                </a:ext>
              </a:extLst>
            </p:cNvPr>
            <p:cNvSpPr/>
            <p:nvPr/>
          </p:nvSpPr>
          <p:spPr>
            <a:xfrm rot="210212">
              <a:off x="7433648" y="4769024"/>
              <a:ext cx="2229403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9Slide.vn 138">
              <a:extLst>
                <a:ext uri="{FF2B5EF4-FFF2-40B4-BE49-F238E27FC236}">
                  <a16:creationId xmlns:a16="http://schemas.microsoft.com/office/drawing/2014/main" id="{EE9ECF6D-01C0-D600-3C77-03B04BB476DB}"/>
                </a:ext>
              </a:extLst>
            </p:cNvPr>
            <p:cNvSpPr/>
            <p:nvPr/>
          </p:nvSpPr>
          <p:spPr>
            <a:xfrm>
              <a:off x="8920484" y="3723645"/>
              <a:ext cx="1046480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9Slide.vn 139">
              <a:extLst>
                <a:ext uri="{FF2B5EF4-FFF2-40B4-BE49-F238E27FC236}">
                  <a16:creationId xmlns:a16="http://schemas.microsoft.com/office/drawing/2014/main" id="{7C4C6746-40D2-0572-9DBB-9829375995CF}"/>
                </a:ext>
              </a:extLst>
            </p:cNvPr>
            <p:cNvSpPr/>
            <p:nvPr/>
          </p:nvSpPr>
          <p:spPr>
            <a:xfrm rot="1001454">
              <a:off x="9524335" y="377624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9Slide.vn 140">
              <a:extLst>
                <a:ext uri="{FF2B5EF4-FFF2-40B4-BE49-F238E27FC236}">
                  <a16:creationId xmlns:a16="http://schemas.microsoft.com/office/drawing/2014/main" id="{6F5CC058-A182-37E1-9269-C9012E193623}"/>
                </a:ext>
              </a:extLst>
            </p:cNvPr>
            <p:cNvSpPr/>
            <p:nvPr/>
          </p:nvSpPr>
          <p:spPr>
            <a:xfrm>
              <a:off x="9763128" y="3973834"/>
              <a:ext cx="600076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9Slide.vn 141">
              <a:extLst>
                <a:ext uri="{FF2B5EF4-FFF2-40B4-BE49-F238E27FC236}">
                  <a16:creationId xmlns:a16="http://schemas.microsoft.com/office/drawing/2014/main" id="{AA8854F3-030B-DEAB-4CFF-7E375F682B03}"/>
                </a:ext>
              </a:extLst>
            </p:cNvPr>
            <p:cNvSpPr/>
            <p:nvPr/>
          </p:nvSpPr>
          <p:spPr>
            <a:xfrm rot="19413183">
              <a:off x="9393660" y="34631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9Slide.vn 142">
              <a:extLst>
                <a:ext uri="{FF2B5EF4-FFF2-40B4-BE49-F238E27FC236}">
                  <a16:creationId xmlns:a16="http://schemas.microsoft.com/office/drawing/2014/main" id="{D85DAC7B-A273-7D0A-6D33-EE21C5D7D696}"/>
                </a:ext>
              </a:extLst>
            </p:cNvPr>
            <p:cNvSpPr/>
            <p:nvPr/>
          </p:nvSpPr>
          <p:spPr>
            <a:xfrm rot="19413183">
              <a:off x="9556966" y="3468682"/>
              <a:ext cx="246303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9Slide.vn 143">
              <a:extLst>
                <a:ext uri="{FF2B5EF4-FFF2-40B4-BE49-F238E27FC236}">
                  <a16:creationId xmlns:a16="http://schemas.microsoft.com/office/drawing/2014/main" id="{B84A63BE-43F2-A285-ECDB-D01ACE99A537}"/>
                </a:ext>
              </a:extLst>
            </p:cNvPr>
            <p:cNvSpPr/>
            <p:nvPr/>
          </p:nvSpPr>
          <p:spPr>
            <a:xfrm>
              <a:off x="6654666" y="4930958"/>
              <a:ext cx="797698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9Slide.vn 144">
              <a:extLst>
                <a:ext uri="{FF2B5EF4-FFF2-40B4-BE49-F238E27FC236}">
                  <a16:creationId xmlns:a16="http://schemas.microsoft.com/office/drawing/2014/main" id="{FA4679B7-8CE5-1DC5-B6D8-F96305CE05A8}"/>
                </a:ext>
              </a:extLst>
            </p:cNvPr>
            <p:cNvSpPr/>
            <p:nvPr/>
          </p:nvSpPr>
          <p:spPr>
            <a:xfrm rot="2455474">
              <a:off x="9002284" y="5767608"/>
              <a:ext cx="1037759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9Slide.vn 145">
              <a:extLst>
                <a:ext uri="{FF2B5EF4-FFF2-40B4-BE49-F238E27FC236}">
                  <a16:creationId xmlns:a16="http://schemas.microsoft.com/office/drawing/2014/main" id="{D80A8B8D-8D50-6749-D6E0-C7D8F666330A}"/>
                </a:ext>
              </a:extLst>
            </p:cNvPr>
            <p:cNvSpPr/>
            <p:nvPr/>
          </p:nvSpPr>
          <p:spPr>
            <a:xfrm rot="2455474">
              <a:off x="9230882" y="5600893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9Slide.vn 146">
              <a:extLst>
                <a:ext uri="{FF2B5EF4-FFF2-40B4-BE49-F238E27FC236}">
                  <a16:creationId xmlns:a16="http://schemas.microsoft.com/office/drawing/2014/main" id="{AEE4C1DB-9432-5D06-A31F-5D88D5636B4C}"/>
                </a:ext>
              </a:extLst>
            </p:cNvPr>
            <p:cNvSpPr/>
            <p:nvPr/>
          </p:nvSpPr>
          <p:spPr>
            <a:xfrm rot="708895">
              <a:off x="9544810" y="575814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9Slide.vn 147">
              <a:extLst>
                <a:ext uri="{FF2B5EF4-FFF2-40B4-BE49-F238E27FC236}">
                  <a16:creationId xmlns:a16="http://schemas.microsoft.com/office/drawing/2014/main" id="{E0FB92B0-5260-5B48-F108-46F2CDC0D185}"/>
                </a:ext>
              </a:extLst>
            </p:cNvPr>
            <p:cNvSpPr/>
            <p:nvPr/>
          </p:nvSpPr>
          <p:spPr>
            <a:xfrm>
              <a:off x="7619997" y="5511803"/>
              <a:ext cx="693970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9Slide.vn 148">
              <a:extLst>
                <a:ext uri="{FF2B5EF4-FFF2-40B4-BE49-F238E27FC236}">
                  <a16:creationId xmlns:a16="http://schemas.microsoft.com/office/drawing/2014/main" id="{6A39887D-E57A-6C87-E481-5F752E8B52F5}"/>
                </a:ext>
              </a:extLst>
            </p:cNvPr>
            <p:cNvSpPr/>
            <p:nvPr/>
          </p:nvSpPr>
          <p:spPr>
            <a:xfrm rot="19920362">
              <a:off x="7585830" y="5509092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0" name="9Slide.vn 149">
            <a:extLst>
              <a:ext uri="{FF2B5EF4-FFF2-40B4-BE49-F238E27FC236}">
                <a16:creationId xmlns:a16="http://schemas.microsoft.com/office/drawing/2014/main" id="{40F10E95-0098-4304-E998-1D74A0EB67EB}"/>
              </a:ext>
            </a:extLst>
          </p:cNvPr>
          <p:cNvGrpSpPr/>
          <p:nvPr/>
        </p:nvGrpSpPr>
        <p:grpSpPr>
          <a:xfrm>
            <a:off x="-2553474" y="2030306"/>
            <a:ext cx="1359668" cy="1037571"/>
            <a:chOff x="6610348" y="3465092"/>
            <a:chExt cx="3905744" cy="2980501"/>
          </a:xfrm>
        </p:grpSpPr>
        <p:sp>
          <p:nvSpPr>
            <p:cNvPr id="151" name="9Slide.vn 150">
              <a:extLst>
                <a:ext uri="{FF2B5EF4-FFF2-40B4-BE49-F238E27FC236}">
                  <a16:creationId xmlns:a16="http://schemas.microsoft.com/office/drawing/2014/main" id="{D0D20115-AAA0-CE0C-E52B-B051263BA7A4}"/>
                </a:ext>
              </a:extLst>
            </p:cNvPr>
            <p:cNvSpPr/>
            <p:nvPr/>
          </p:nvSpPr>
          <p:spPr>
            <a:xfrm rot="210212">
              <a:off x="7467045" y="4770041"/>
              <a:ext cx="2195966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9Slide.vn 151">
              <a:extLst>
                <a:ext uri="{FF2B5EF4-FFF2-40B4-BE49-F238E27FC236}">
                  <a16:creationId xmlns:a16="http://schemas.microsoft.com/office/drawing/2014/main" id="{61AF13B5-E625-A661-0285-D1EB188FFAAB}"/>
                </a:ext>
              </a:extLst>
            </p:cNvPr>
            <p:cNvSpPr/>
            <p:nvPr/>
          </p:nvSpPr>
          <p:spPr>
            <a:xfrm>
              <a:off x="8920475" y="3723642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9Slide.vn 152">
              <a:extLst>
                <a:ext uri="{FF2B5EF4-FFF2-40B4-BE49-F238E27FC236}">
                  <a16:creationId xmlns:a16="http://schemas.microsoft.com/office/drawing/2014/main" id="{387E89B0-225C-C2DC-1566-F5FA979A97B5}"/>
                </a:ext>
              </a:extLst>
            </p:cNvPr>
            <p:cNvSpPr/>
            <p:nvPr/>
          </p:nvSpPr>
          <p:spPr>
            <a:xfrm rot="1177094">
              <a:off x="9512897" y="3764808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9Slide.vn 153">
              <a:extLst>
                <a:ext uri="{FF2B5EF4-FFF2-40B4-BE49-F238E27FC236}">
                  <a16:creationId xmlns:a16="http://schemas.microsoft.com/office/drawing/2014/main" id="{91ABDB1A-EEB7-3482-DD9C-87C34EFD3527}"/>
                </a:ext>
              </a:extLst>
            </p:cNvPr>
            <p:cNvSpPr/>
            <p:nvPr/>
          </p:nvSpPr>
          <p:spPr>
            <a:xfrm>
              <a:off x="9763121" y="3973831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9Slide.vn 154">
              <a:extLst>
                <a:ext uri="{FF2B5EF4-FFF2-40B4-BE49-F238E27FC236}">
                  <a16:creationId xmlns:a16="http://schemas.microsoft.com/office/drawing/2014/main" id="{21CA804F-5DDD-1B4A-50DE-03FAC409721A}"/>
                </a:ext>
              </a:extLst>
            </p:cNvPr>
            <p:cNvSpPr/>
            <p:nvPr/>
          </p:nvSpPr>
          <p:spPr>
            <a:xfrm rot="19299663">
              <a:off x="9380317" y="346509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9Slide.vn 155">
              <a:extLst>
                <a:ext uri="{FF2B5EF4-FFF2-40B4-BE49-F238E27FC236}">
                  <a16:creationId xmlns:a16="http://schemas.microsoft.com/office/drawing/2014/main" id="{78D4CD6A-AE96-ECFF-2F7C-2DCF02F2E0FD}"/>
                </a:ext>
              </a:extLst>
            </p:cNvPr>
            <p:cNvSpPr/>
            <p:nvPr/>
          </p:nvSpPr>
          <p:spPr>
            <a:xfrm rot="19413183">
              <a:off x="9556959" y="346868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9Slide.vn 156">
              <a:extLst>
                <a:ext uri="{FF2B5EF4-FFF2-40B4-BE49-F238E27FC236}">
                  <a16:creationId xmlns:a16="http://schemas.microsoft.com/office/drawing/2014/main" id="{4199E6DC-639D-95C4-96D2-E096EEB71318}"/>
                </a:ext>
              </a:extLst>
            </p:cNvPr>
            <p:cNvSpPr/>
            <p:nvPr/>
          </p:nvSpPr>
          <p:spPr>
            <a:xfrm>
              <a:off x="6610348" y="4909738"/>
              <a:ext cx="918101" cy="44025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9Slide.vn 157">
              <a:extLst>
                <a:ext uri="{FF2B5EF4-FFF2-40B4-BE49-F238E27FC236}">
                  <a16:creationId xmlns:a16="http://schemas.microsoft.com/office/drawing/2014/main" id="{5F5F00F2-2C73-8505-0E6E-085EFE7B58E2}"/>
                </a:ext>
              </a:extLst>
            </p:cNvPr>
            <p:cNvSpPr/>
            <p:nvPr/>
          </p:nvSpPr>
          <p:spPr>
            <a:xfrm rot="3038994">
              <a:off x="9007167" y="5826751"/>
              <a:ext cx="1037758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9Slide.vn 158">
              <a:extLst>
                <a:ext uri="{FF2B5EF4-FFF2-40B4-BE49-F238E27FC236}">
                  <a16:creationId xmlns:a16="http://schemas.microsoft.com/office/drawing/2014/main" id="{71DCE763-F6E2-E37D-3A6C-400C0350359F}"/>
                </a:ext>
              </a:extLst>
            </p:cNvPr>
            <p:cNvSpPr/>
            <p:nvPr/>
          </p:nvSpPr>
          <p:spPr>
            <a:xfrm rot="4180872">
              <a:off x="9156582" y="5642046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9Slide.vn 159">
              <a:extLst>
                <a:ext uri="{FF2B5EF4-FFF2-40B4-BE49-F238E27FC236}">
                  <a16:creationId xmlns:a16="http://schemas.microsoft.com/office/drawing/2014/main" id="{3CDE2AFA-E119-5157-0A49-266CB2334946}"/>
                </a:ext>
              </a:extLst>
            </p:cNvPr>
            <p:cNvSpPr/>
            <p:nvPr/>
          </p:nvSpPr>
          <p:spPr>
            <a:xfrm rot="2532605">
              <a:off x="9276828" y="582493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9Slide.vn 160">
              <a:extLst>
                <a:ext uri="{FF2B5EF4-FFF2-40B4-BE49-F238E27FC236}">
                  <a16:creationId xmlns:a16="http://schemas.microsoft.com/office/drawing/2014/main" id="{65DD5C64-BC0D-EAF8-FE2A-7A8C968600B5}"/>
                </a:ext>
              </a:extLst>
            </p:cNvPr>
            <p:cNvSpPr/>
            <p:nvPr/>
          </p:nvSpPr>
          <p:spPr>
            <a:xfrm>
              <a:off x="7836937" y="5467357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9Slide.vn 161">
              <a:extLst>
                <a:ext uri="{FF2B5EF4-FFF2-40B4-BE49-F238E27FC236}">
                  <a16:creationId xmlns:a16="http://schemas.microsoft.com/office/drawing/2014/main" id="{FCD97943-C854-750D-2AA4-527A261B8715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3" name="9Slide.vn 162">
            <a:extLst>
              <a:ext uri="{FF2B5EF4-FFF2-40B4-BE49-F238E27FC236}">
                <a16:creationId xmlns:a16="http://schemas.microsoft.com/office/drawing/2014/main" id="{8BFB8218-93FE-5F14-868F-41F253CC4529}"/>
              </a:ext>
            </a:extLst>
          </p:cNvPr>
          <p:cNvGrpSpPr/>
          <p:nvPr/>
        </p:nvGrpSpPr>
        <p:grpSpPr>
          <a:xfrm>
            <a:off x="-2531785" y="2039591"/>
            <a:ext cx="1316292" cy="1019001"/>
            <a:chOff x="6691133" y="3387274"/>
            <a:chExt cx="3781142" cy="2927158"/>
          </a:xfrm>
        </p:grpSpPr>
        <p:sp>
          <p:nvSpPr>
            <p:cNvPr id="164" name="9Slide.vn 163">
              <a:extLst>
                <a:ext uri="{FF2B5EF4-FFF2-40B4-BE49-F238E27FC236}">
                  <a16:creationId xmlns:a16="http://schemas.microsoft.com/office/drawing/2014/main" id="{7FC78BEC-D61C-8565-A0EB-2F98431D874A}"/>
                </a:ext>
              </a:extLst>
            </p:cNvPr>
            <p:cNvSpPr/>
            <p:nvPr/>
          </p:nvSpPr>
          <p:spPr>
            <a:xfrm>
              <a:off x="7554673" y="4766228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9Slide.vn 164">
              <a:extLst>
                <a:ext uri="{FF2B5EF4-FFF2-40B4-BE49-F238E27FC236}">
                  <a16:creationId xmlns:a16="http://schemas.microsoft.com/office/drawing/2014/main" id="{F3E6695D-58D5-571C-DED2-DBE72042E123}"/>
                </a:ext>
              </a:extLst>
            </p:cNvPr>
            <p:cNvSpPr/>
            <p:nvPr/>
          </p:nvSpPr>
          <p:spPr>
            <a:xfrm rot="21228391">
              <a:off x="8920475" y="372364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6" name="9Slide.vn 165">
              <a:extLst>
                <a:ext uri="{FF2B5EF4-FFF2-40B4-BE49-F238E27FC236}">
                  <a16:creationId xmlns:a16="http://schemas.microsoft.com/office/drawing/2014/main" id="{7ED5F28F-6D9B-0AAA-DC7E-A769F9740EA6}"/>
                </a:ext>
              </a:extLst>
            </p:cNvPr>
            <p:cNvSpPr/>
            <p:nvPr/>
          </p:nvSpPr>
          <p:spPr>
            <a:xfrm rot="1177094">
              <a:off x="9469080" y="370956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9Slide.vn 166">
              <a:extLst>
                <a:ext uri="{FF2B5EF4-FFF2-40B4-BE49-F238E27FC236}">
                  <a16:creationId xmlns:a16="http://schemas.microsoft.com/office/drawing/2014/main" id="{BE1DCE9F-CC68-E096-7E9A-47919E879415}"/>
                </a:ext>
              </a:extLst>
            </p:cNvPr>
            <p:cNvSpPr/>
            <p:nvPr/>
          </p:nvSpPr>
          <p:spPr>
            <a:xfrm>
              <a:off x="9709780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8" name="9Slide.vn 167">
              <a:extLst>
                <a:ext uri="{FF2B5EF4-FFF2-40B4-BE49-F238E27FC236}">
                  <a16:creationId xmlns:a16="http://schemas.microsoft.com/office/drawing/2014/main" id="{E185E9CA-B7C3-7196-545A-6B204915049C}"/>
                </a:ext>
              </a:extLst>
            </p:cNvPr>
            <p:cNvSpPr/>
            <p:nvPr/>
          </p:nvSpPr>
          <p:spPr>
            <a:xfrm rot="19374387">
              <a:off x="9349240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9Slide.vn 168">
              <a:extLst>
                <a:ext uri="{FF2B5EF4-FFF2-40B4-BE49-F238E27FC236}">
                  <a16:creationId xmlns:a16="http://schemas.microsoft.com/office/drawing/2014/main" id="{66C4EDEC-D126-68E7-9006-590A4575F7B9}"/>
                </a:ext>
              </a:extLst>
            </p:cNvPr>
            <p:cNvSpPr/>
            <p:nvPr/>
          </p:nvSpPr>
          <p:spPr>
            <a:xfrm rot="19559783">
              <a:off x="9526478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9Slide.vn 169">
              <a:extLst>
                <a:ext uri="{FF2B5EF4-FFF2-40B4-BE49-F238E27FC236}">
                  <a16:creationId xmlns:a16="http://schemas.microsoft.com/office/drawing/2014/main" id="{7FEFC528-FDA0-40E5-CE32-28D395ADA2FB}"/>
                </a:ext>
              </a:extLst>
            </p:cNvPr>
            <p:cNvSpPr/>
            <p:nvPr/>
          </p:nvSpPr>
          <p:spPr>
            <a:xfrm>
              <a:off x="6691133" y="4891216"/>
              <a:ext cx="908839" cy="433708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9Slide.vn 170">
              <a:extLst>
                <a:ext uri="{FF2B5EF4-FFF2-40B4-BE49-F238E27FC236}">
                  <a16:creationId xmlns:a16="http://schemas.microsoft.com/office/drawing/2014/main" id="{F1C38E13-DEC7-9638-61CF-C396A3DDBA0A}"/>
                </a:ext>
              </a:extLst>
            </p:cNvPr>
            <p:cNvSpPr/>
            <p:nvPr/>
          </p:nvSpPr>
          <p:spPr>
            <a:xfrm rot="5400000">
              <a:off x="9156581" y="5642044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9Slide.vn 171">
              <a:extLst>
                <a:ext uri="{FF2B5EF4-FFF2-40B4-BE49-F238E27FC236}">
                  <a16:creationId xmlns:a16="http://schemas.microsoft.com/office/drawing/2014/main" id="{9018F9F1-1F75-6279-5719-14AD6EA84BBA}"/>
                </a:ext>
              </a:extLst>
            </p:cNvPr>
            <p:cNvSpPr/>
            <p:nvPr/>
          </p:nvSpPr>
          <p:spPr>
            <a:xfrm rot="4004636">
              <a:off x="9181590" y="575388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9Slide.vn 172">
              <a:extLst>
                <a:ext uri="{FF2B5EF4-FFF2-40B4-BE49-F238E27FC236}">
                  <a16:creationId xmlns:a16="http://schemas.microsoft.com/office/drawing/2014/main" id="{828BF751-01F8-E501-51C4-EE204EC07485}"/>
                </a:ext>
              </a:extLst>
            </p:cNvPr>
            <p:cNvSpPr/>
            <p:nvPr/>
          </p:nvSpPr>
          <p:spPr>
            <a:xfrm rot="369032">
              <a:off x="7864310" y="5230689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9Slide.vn 173">
              <a:extLst>
                <a:ext uri="{FF2B5EF4-FFF2-40B4-BE49-F238E27FC236}">
                  <a16:creationId xmlns:a16="http://schemas.microsoft.com/office/drawing/2014/main" id="{B707A0DD-0D03-48C0-5D17-73AECA9FA41C}"/>
                </a:ext>
              </a:extLst>
            </p:cNvPr>
            <p:cNvSpPr/>
            <p:nvPr/>
          </p:nvSpPr>
          <p:spPr>
            <a:xfrm rot="2655442">
              <a:off x="9137136" y="558032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9Slide.vn 174">
              <a:extLst>
                <a:ext uri="{FF2B5EF4-FFF2-40B4-BE49-F238E27FC236}">
                  <a16:creationId xmlns:a16="http://schemas.microsoft.com/office/drawing/2014/main" id="{C7BB141D-2AF3-BAEF-C108-AE27FE3187A6}"/>
                </a:ext>
              </a:extLst>
            </p:cNvPr>
            <p:cNvSpPr/>
            <p:nvPr/>
          </p:nvSpPr>
          <p:spPr>
            <a:xfrm>
              <a:off x="9459721" y="573483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9Slide.vn 175">
              <a:extLst>
                <a:ext uri="{FF2B5EF4-FFF2-40B4-BE49-F238E27FC236}">
                  <a16:creationId xmlns:a16="http://schemas.microsoft.com/office/drawing/2014/main" id="{6D994A0C-E652-D3A3-0458-A7C7382C2DFE}"/>
                </a:ext>
              </a:extLst>
            </p:cNvPr>
            <p:cNvSpPr/>
            <p:nvPr/>
          </p:nvSpPr>
          <p:spPr>
            <a:xfrm>
              <a:off x="7833360" y="5400040"/>
              <a:ext cx="937259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7" name="9Slide.vn 176">
            <a:extLst>
              <a:ext uri="{FF2B5EF4-FFF2-40B4-BE49-F238E27FC236}">
                <a16:creationId xmlns:a16="http://schemas.microsoft.com/office/drawing/2014/main" id="{1A1337E8-23D5-7E98-B3AA-A50417740788}"/>
              </a:ext>
            </a:extLst>
          </p:cNvPr>
          <p:cNvGrpSpPr/>
          <p:nvPr/>
        </p:nvGrpSpPr>
        <p:grpSpPr>
          <a:xfrm>
            <a:off x="-2476353" y="2011517"/>
            <a:ext cx="1205428" cy="1075148"/>
            <a:chOff x="6724155" y="3334182"/>
            <a:chExt cx="3462679" cy="3088444"/>
          </a:xfrm>
        </p:grpSpPr>
        <p:sp>
          <p:nvSpPr>
            <p:cNvPr id="178" name="9Slide.vn 177">
              <a:extLst>
                <a:ext uri="{FF2B5EF4-FFF2-40B4-BE49-F238E27FC236}">
                  <a16:creationId xmlns:a16="http://schemas.microsoft.com/office/drawing/2014/main" id="{D566E40E-060E-93C8-F41D-36EC5D18BDC4}"/>
                </a:ext>
              </a:extLst>
            </p:cNvPr>
            <p:cNvSpPr/>
            <p:nvPr/>
          </p:nvSpPr>
          <p:spPr>
            <a:xfrm>
              <a:off x="7505146" y="4770040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9Slide.vn 178">
              <a:extLst>
                <a:ext uri="{FF2B5EF4-FFF2-40B4-BE49-F238E27FC236}">
                  <a16:creationId xmlns:a16="http://schemas.microsoft.com/office/drawing/2014/main" id="{CBD1E22E-E532-C043-4BC1-2DDFC9F194E1}"/>
                </a:ext>
              </a:extLst>
            </p:cNvPr>
            <p:cNvSpPr/>
            <p:nvPr/>
          </p:nvSpPr>
          <p:spPr>
            <a:xfrm rot="20590920">
              <a:off x="8763647" y="3660219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9Slide.vn 179">
              <a:extLst>
                <a:ext uri="{FF2B5EF4-FFF2-40B4-BE49-F238E27FC236}">
                  <a16:creationId xmlns:a16="http://schemas.microsoft.com/office/drawing/2014/main" id="{56291E39-9C91-B393-B1AC-35C7B488BBC1}"/>
                </a:ext>
              </a:extLst>
            </p:cNvPr>
            <p:cNvSpPr/>
            <p:nvPr/>
          </p:nvSpPr>
          <p:spPr>
            <a:xfrm rot="1177094">
              <a:off x="9183639" y="365368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9Slide.vn 180">
              <a:extLst>
                <a:ext uri="{FF2B5EF4-FFF2-40B4-BE49-F238E27FC236}">
                  <a16:creationId xmlns:a16="http://schemas.microsoft.com/office/drawing/2014/main" id="{86B14438-BE86-C843-F9BE-B1881B40D032}"/>
                </a:ext>
              </a:extLst>
            </p:cNvPr>
            <p:cNvSpPr/>
            <p:nvPr/>
          </p:nvSpPr>
          <p:spPr>
            <a:xfrm>
              <a:off x="9414509" y="3842385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9Slide.vn 181">
              <a:extLst>
                <a:ext uri="{FF2B5EF4-FFF2-40B4-BE49-F238E27FC236}">
                  <a16:creationId xmlns:a16="http://schemas.microsoft.com/office/drawing/2014/main" id="{C669877B-43E1-F4B0-F2AF-987B706385ED}"/>
                </a:ext>
              </a:extLst>
            </p:cNvPr>
            <p:cNvSpPr/>
            <p:nvPr/>
          </p:nvSpPr>
          <p:spPr>
            <a:xfrm rot="19882908">
              <a:off x="9105106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9Slide.vn 182">
              <a:extLst>
                <a:ext uri="{FF2B5EF4-FFF2-40B4-BE49-F238E27FC236}">
                  <a16:creationId xmlns:a16="http://schemas.microsoft.com/office/drawing/2014/main" id="{A186EF80-9A79-4D79-8C63-803C8258ED03}"/>
                </a:ext>
              </a:extLst>
            </p:cNvPr>
            <p:cNvSpPr/>
            <p:nvPr/>
          </p:nvSpPr>
          <p:spPr>
            <a:xfrm rot="20115778">
              <a:off x="9262190" y="333418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9Slide.vn 183">
              <a:extLst>
                <a:ext uri="{FF2B5EF4-FFF2-40B4-BE49-F238E27FC236}">
                  <a16:creationId xmlns:a16="http://schemas.microsoft.com/office/drawing/2014/main" id="{BC19DC63-12A7-34AC-CA84-8D89B44AC855}"/>
                </a:ext>
              </a:extLst>
            </p:cNvPr>
            <p:cNvSpPr/>
            <p:nvPr/>
          </p:nvSpPr>
          <p:spPr>
            <a:xfrm>
              <a:off x="6724155" y="5091340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9Slide.vn 184">
              <a:extLst>
                <a:ext uri="{FF2B5EF4-FFF2-40B4-BE49-F238E27FC236}">
                  <a16:creationId xmlns:a16="http://schemas.microsoft.com/office/drawing/2014/main" id="{CDB3FAD9-9075-543D-A2DC-020D89830E92}"/>
                </a:ext>
              </a:extLst>
            </p:cNvPr>
            <p:cNvSpPr/>
            <p:nvPr/>
          </p:nvSpPr>
          <p:spPr>
            <a:xfrm rot="3820727">
              <a:off x="9251535" y="5607320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9Slide.vn 185">
              <a:extLst>
                <a:ext uri="{FF2B5EF4-FFF2-40B4-BE49-F238E27FC236}">
                  <a16:creationId xmlns:a16="http://schemas.microsoft.com/office/drawing/2014/main" id="{6C36BBEA-78CD-14C4-F031-7A573970679D}"/>
                </a:ext>
              </a:extLst>
            </p:cNvPr>
            <p:cNvSpPr/>
            <p:nvPr/>
          </p:nvSpPr>
          <p:spPr>
            <a:xfrm rot="5174842">
              <a:off x="9327085" y="561140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9Slide.vn 186">
              <a:extLst>
                <a:ext uri="{FF2B5EF4-FFF2-40B4-BE49-F238E27FC236}">
                  <a16:creationId xmlns:a16="http://schemas.microsoft.com/office/drawing/2014/main" id="{50E10DD4-083F-0C19-0AD2-505B372DFFA0}"/>
                </a:ext>
              </a:extLst>
            </p:cNvPr>
            <p:cNvSpPr/>
            <p:nvPr/>
          </p:nvSpPr>
          <p:spPr>
            <a:xfrm rot="3796164">
              <a:off x="9018157" y="5584834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9Slide.vn 187">
              <a:extLst>
                <a:ext uri="{FF2B5EF4-FFF2-40B4-BE49-F238E27FC236}">
                  <a16:creationId xmlns:a16="http://schemas.microsoft.com/office/drawing/2014/main" id="{CFFE0B89-3FEA-04A7-0B86-273BB9A777CC}"/>
                </a:ext>
              </a:extLst>
            </p:cNvPr>
            <p:cNvSpPr/>
            <p:nvPr/>
          </p:nvSpPr>
          <p:spPr>
            <a:xfrm rot="4058269">
              <a:off x="9115363" y="567608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9Slide.vn 188">
              <a:extLst>
                <a:ext uri="{FF2B5EF4-FFF2-40B4-BE49-F238E27FC236}">
                  <a16:creationId xmlns:a16="http://schemas.microsoft.com/office/drawing/2014/main" id="{2781905F-CA95-0DDF-2479-6666A887CF16}"/>
                </a:ext>
              </a:extLst>
            </p:cNvPr>
            <p:cNvSpPr/>
            <p:nvPr/>
          </p:nvSpPr>
          <p:spPr>
            <a:xfrm rot="283435">
              <a:off x="8010967" y="5408923"/>
              <a:ext cx="937260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9Slide.vn 189">
              <a:extLst>
                <a:ext uri="{FF2B5EF4-FFF2-40B4-BE49-F238E27FC236}">
                  <a16:creationId xmlns:a16="http://schemas.microsoft.com/office/drawing/2014/main" id="{734898D1-8E92-EA63-186C-B0DE6FCD05A7}"/>
                </a:ext>
              </a:extLst>
            </p:cNvPr>
            <p:cNvSpPr/>
            <p:nvPr/>
          </p:nvSpPr>
          <p:spPr>
            <a:xfrm rot="283435">
              <a:off x="7718247" y="5393518"/>
              <a:ext cx="568792" cy="1029108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1" name="9Slide.vn 190">
            <a:extLst>
              <a:ext uri="{FF2B5EF4-FFF2-40B4-BE49-F238E27FC236}">
                <a16:creationId xmlns:a16="http://schemas.microsoft.com/office/drawing/2014/main" id="{116A07A5-6B1E-4419-DBEB-92C881B00A7F}"/>
              </a:ext>
            </a:extLst>
          </p:cNvPr>
          <p:cNvGrpSpPr/>
          <p:nvPr/>
        </p:nvGrpSpPr>
        <p:grpSpPr>
          <a:xfrm>
            <a:off x="-2457123" y="1999563"/>
            <a:ext cx="1166964" cy="1099055"/>
            <a:chOff x="6625091" y="3245170"/>
            <a:chExt cx="3352190" cy="3157117"/>
          </a:xfrm>
        </p:grpSpPr>
        <p:sp>
          <p:nvSpPr>
            <p:cNvPr id="192" name="9Slide.vn 191">
              <a:extLst>
                <a:ext uri="{FF2B5EF4-FFF2-40B4-BE49-F238E27FC236}">
                  <a16:creationId xmlns:a16="http://schemas.microsoft.com/office/drawing/2014/main" id="{9BF1EFF8-ABFA-B4C7-0344-5237DDFC16C5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9Slide.vn 192">
              <a:extLst>
                <a:ext uri="{FF2B5EF4-FFF2-40B4-BE49-F238E27FC236}">
                  <a16:creationId xmlns:a16="http://schemas.microsoft.com/office/drawing/2014/main" id="{C73E541A-9A19-C84E-02C5-779E6DA23247}"/>
                </a:ext>
              </a:extLst>
            </p:cNvPr>
            <p:cNvSpPr/>
            <p:nvPr/>
          </p:nvSpPr>
          <p:spPr>
            <a:xfrm rot="20281881">
              <a:off x="8615055" y="357640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9Slide.vn 193">
              <a:extLst>
                <a:ext uri="{FF2B5EF4-FFF2-40B4-BE49-F238E27FC236}">
                  <a16:creationId xmlns:a16="http://schemas.microsoft.com/office/drawing/2014/main" id="{6FB5F6BB-C375-3D06-5EEF-5FF2E276B5F3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9Slide.vn 194">
              <a:extLst>
                <a:ext uri="{FF2B5EF4-FFF2-40B4-BE49-F238E27FC236}">
                  <a16:creationId xmlns:a16="http://schemas.microsoft.com/office/drawing/2014/main" id="{DA4128FE-7258-BFF7-65FD-A20FAE8F0C20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9Slide.vn 195">
              <a:extLst>
                <a:ext uri="{FF2B5EF4-FFF2-40B4-BE49-F238E27FC236}">
                  <a16:creationId xmlns:a16="http://schemas.microsoft.com/office/drawing/2014/main" id="{B97D1FE5-5A25-7F63-6DC8-363B9AA0D3BA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9Slide.vn 196">
              <a:extLst>
                <a:ext uri="{FF2B5EF4-FFF2-40B4-BE49-F238E27FC236}">
                  <a16:creationId xmlns:a16="http://schemas.microsoft.com/office/drawing/2014/main" id="{EBBD8A0A-8D9D-2AD3-6BBA-3DB58B855352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9Slide.vn 197">
              <a:extLst>
                <a:ext uri="{FF2B5EF4-FFF2-40B4-BE49-F238E27FC236}">
                  <a16:creationId xmlns:a16="http://schemas.microsoft.com/office/drawing/2014/main" id="{11940A53-2BB4-3755-D96A-05F524FFA485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9Slide.vn 198">
              <a:extLst>
                <a:ext uri="{FF2B5EF4-FFF2-40B4-BE49-F238E27FC236}">
                  <a16:creationId xmlns:a16="http://schemas.microsoft.com/office/drawing/2014/main" id="{D2DD9914-43F9-7F72-48F3-3272BF122EC0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9Slide.vn 199">
              <a:extLst>
                <a:ext uri="{FF2B5EF4-FFF2-40B4-BE49-F238E27FC236}">
                  <a16:creationId xmlns:a16="http://schemas.microsoft.com/office/drawing/2014/main" id="{625A58DF-FCED-E807-0DB9-AD3EAA211F5C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9Slide.vn 200">
              <a:extLst>
                <a:ext uri="{FF2B5EF4-FFF2-40B4-BE49-F238E27FC236}">
                  <a16:creationId xmlns:a16="http://schemas.microsoft.com/office/drawing/2014/main" id="{8E7F9753-655C-1D87-B04F-182D41856C7B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9Slide.vn 201">
              <a:extLst>
                <a:ext uri="{FF2B5EF4-FFF2-40B4-BE49-F238E27FC236}">
                  <a16:creationId xmlns:a16="http://schemas.microsoft.com/office/drawing/2014/main" id="{8C016B02-85D0-C100-9A79-21C7DF0F0AC8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9Slide.vn 202">
              <a:extLst>
                <a:ext uri="{FF2B5EF4-FFF2-40B4-BE49-F238E27FC236}">
                  <a16:creationId xmlns:a16="http://schemas.microsoft.com/office/drawing/2014/main" id="{6645C89F-344B-4BF5-3C93-54C8AE397188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9Slide.vn 203">
              <a:extLst>
                <a:ext uri="{FF2B5EF4-FFF2-40B4-BE49-F238E27FC236}">
                  <a16:creationId xmlns:a16="http://schemas.microsoft.com/office/drawing/2014/main" id="{F1B850CE-1A73-DAD8-30AC-651E2FF931E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5" name="9Slide.vn 204">
            <a:extLst>
              <a:ext uri="{FF2B5EF4-FFF2-40B4-BE49-F238E27FC236}">
                <a16:creationId xmlns:a16="http://schemas.microsoft.com/office/drawing/2014/main" id="{FC0A6927-7655-1F6F-00CA-5AA7C88DBB5A}"/>
              </a:ext>
            </a:extLst>
          </p:cNvPr>
          <p:cNvGrpSpPr/>
          <p:nvPr/>
        </p:nvGrpSpPr>
        <p:grpSpPr>
          <a:xfrm>
            <a:off x="-2457123" y="1999563"/>
            <a:ext cx="1166964" cy="1099055"/>
            <a:chOff x="6625091" y="3245170"/>
            <a:chExt cx="3352190" cy="3157117"/>
          </a:xfrm>
        </p:grpSpPr>
        <p:sp>
          <p:nvSpPr>
            <p:cNvPr id="206" name="9Slide.vn 205">
              <a:extLst>
                <a:ext uri="{FF2B5EF4-FFF2-40B4-BE49-F238E27FC236}">
                  <a16:creationId xmlns:a16="http://schemas.microsoft.com/office/drawing/2014/main" id="{95E83A4F-B007-EE4A-C7D7-29A3CAA83CC4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9Slide.vn 206">
              <a:extLst>
                <a:ext uri="{FF2B5EF4-FFF2-40B4-BE49-F238E27FC236}">
                  <a16:creationId xmlns:a16="http://schemas.microsoft.com/office/drawing/2014/main" id="{022C2441-E0F8-75FE-6799-785DC24AC9A7}"/>
                </a:ext>
              </a:extLst>
            </p:cNvPr>
            <p:cNvSpPr/>
            <p:nvPr/>
          </p:nvSpPr>
          <p:spPr>
            <a:xfrm rot="20281881">
              <a:off x="8615057" y="357005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9Slide.vn 207">
              <a:extLst>
                <a:ext uri="{FF2B5EF4-FFF2-40B4-BE49-F238E27FC236}">
                  <a16:creationId xmlns:a16="http://schemas.microsoft.com/office/drawing/2014/main" id="{42933101-6460-1F0D-681C-AA0F6AD3ED78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9Slide.vn 208">
              <a:extLst>
                <a:ext uri="{FF2B5EF4-FFF2-40B4-BE49-F238E27FC236}">
                  <a16:creationId xmlns:a16="http://schemas.microsoft.com/office/drawing/2014/main" id="{6FEE7733-9642-9120-D23E-55CBA3729531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9Slide.vn 209">
              <a:extLst>
                <a:ext uri="{FF2B5EF4-FFF2-40B4-BE49-F238E27FC236}">
                  <a16:creationId xmlns:a16="http://schemas.microsoft.com/office/drawing/2014/main" id="{3082E31D-8CF3-13A9-127B-138921D9C441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9Slide.vn 210">
              <a:extLst>
                <a:ext uri="{FF2B5EF4-FFF2-40B4-BE49-F238E27FC236}">
                  <a16:creationId xmlns:a16="http://schemas.microsoft.com/office/drawing/2014/main" id="{98E104DE-E261-9F95-2A05-10F755CE1969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9Slide.vn 211">
              <a:extLst>
                <a:ext uri="{FF2B5EF4-FFF2-40B4-BE49-F238E27FC236}">
                  <a16:creationId xmlns:a16="http://schemas.microsoft.com/office/drawing/2014/main" id="{D0472C16-988E-ACD7-C5F6-EB796753F350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9Slide.vn 212">
              <a:extLst>
                <a:ext uri="{FF2B5EF4-FFF2-40B4-BE49-F238E27FC236}">
                  <a16:creationId xmlns:a16="http://schemas.microsoft.com/office/drawing/2014/main" id="{28DCD7A1-A21F-550C-07B1-BF0C6EC819B1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9Slide.vn 213">
              <a:extLst>
                <a:ext uri="{FF2B5EF4-FFF2-40B4-BE49-F238E27FC236}">
                  <a16:creationId xmlns:a16="http://schemas.microsoft.com/office/drawing/2014/main" id="{16A741F5-9F3E-0FA9-BDEA-2FD535A821EE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9Slide.vn 214">
              <a:extLst>
                <a:ext uri="{FF2B5EF4-FFF2-40B4-BE49-F238E27FC236}">
                  <a16:creationId xmlns:a16="http://schemas.microsoft.com/office/drawing/2014/main" id="{84F4073B-AE84-3E00-331B-6031087D6D78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9Slide.vn 215">
              <a:extLst>
                <a:ext uri="{FF2B5EF4-FFF2-40B4-BE49-F238E27FC236}">
                  <a16:creationId xmlns:a16="http://schemas.microsoft.com/office/drawing/2014/main" id="{B745C404-C062-3D85-3722-381E6F450056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9Slide.vn 216">
              <a:extLst>
                <a:ext uri="{FF2B5EF4-FFF2-40B4-BE49-F238E27FC236}">
                  <a16:creationId xmlns:a16="http://schemas.microsoft.com/office/drawing/2014/main" id="{E7B55744-98DC-F7EF-D933-583D579DCF95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9Slide.vn 217">
              <a:extLst>
                <a:ext uri="{FF2B5EF4-FFF2-40B4-BE49-F238E27FC236}">
                  <a16:creationId xmlns:a16="http://schemas.microsoft.com/office/drawing/2014/main" id="{7884BA64-30BE-5A28-E315-E6E9FBB91FB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9" name="9Slide.vn 218">
            <a:extLst>
              <a:ext uri="{FF2B5EF4-FFF2-40B4-BE49-F238E27FC236}">
                <a16:creationId xmlns:a16="http://schemas.microsoft.com/office/drawing/2014/main" id="{970E3780-AB50-0B46-E704-21FA82686C8B}"/>
              </a:ext>
            </a:extLst>
          </p:cNvPr>
          <p:cNvGrpSpPr/>
          <p:nvPr/>
        </p:nvGrpSpPr>
        <p:grpSpPr>
          <a:xfrm>
            <a:off x="-2448280" y="1994904"/>
            <a:ext cx="1149280" cy="1108376"/>
            <a:chOff x="6632713" y="3245167"/>
            <a:chExt cx="3301392" cy="3183891"/>
          </a:xfrm>
        </p:grpSpPr>
        <p:sp>
          <p:nvSpPr>
            <p:cNvPr id="220" name="9Slide.vn 219">
              <a:extLst>
                <a:ext uri="{FF2B5EF4-FFF2-40B4-BE49-F238E27FC236}">
                  <a16:creationId xmlns:a16="http://schemas.microsoft.com/office/drawing/2014/main" id="{14693905-6475-C3DF-85C9-B6B4F8FC311B}"/>
                </a:ext>
              </a:extLst>
            </p:cNvPr>
            <p:cNvSpPr/>
            <p:nvPr/>
          </p:nvSpPr>
          <p:spPr>
            <a:xfrm rot="21362125">
              <a:off x="7393386" y="4739556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9Slide.vn 220">
              <a:extLst>
                <a:ext uri="{FF2B5EF4-FFF2-40B4-BE49-F238E27FC236}">
                  <a16:creationId xmlns:a16="http://schemas.microsoft.com/office/drawing/2014/main" id="{A18EEAF0-F00D-CE7C-0970-77DCEEF044C3}"/>
                </a:ext>
              </a:extLst>
            </p:cNvPr>
            <p:cNvSpPr/>
            <p:nvPr/>
          </p:nvSpPr>
          <p:spPr>
            <a:xfrm rot="20281881">
              <a:off x="8579499" y="3564965"/>
              <a:ext cx="1046479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9Slide.vn 221">
              <a:extLst>
                <a:ext uri="{FF2B5EF4-FFF2-40B4-BE49-F238E27FC236}">
                  <a16:creationId xmlns:a16="http://schemas.microsoft.com/office/drawing/2014/main" id="{1E6992C5-687D-B1D8-9247-6EE62EE690FE}"/>
                </a:ext>
              </a:extLst>
            </p:cNvPr>
            <p:cNvSpPr/>
            <p:nvPr/>
          </p:nvSpPr>
          <p:spPr>
            <a:xfrm rot="1177094">
              <a:off x="8930910" y="3588916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9Slide.vn 222">
              <a:extLst>
                <a:ext uri="{FF2B5EF4-FFF2-40B4-BE49-F238E27FC236}">
                  <a16:creationId xmlns:a16="http://schemas.microsoft.com/office/drawing/2014/main" id="{4E01EDF6-FBCF-CD1E-D0AE-07DE70DBD8F0}"/>
                </a:ext>
              </a:extLst>
            </p:cNvPr>
            <p:cNvSpPr/>
            <p:nvPr/>
          </p:nvSpPr>
          <p:spPr>
            <a:xfrm>
              <a:off x="9142730" y="3777612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9Slide.vn 223">
              <a:extLst>
                <a:ext uri="{FF2B5EF4-FFF2-40B4-BE49-F238E27FC236}">
                  <a16:creationId xmlns:a16="http://schemas.microsoft.com/office/drawing/2014/main" id="{68598DEA-A177-CBE4-3555-03225E2ACEAF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5" name="9Slide.vn 224">
              <a:extLst>
                <a:ext uri="{FF2B5EF4-FFF2-40B4-BE49-F238E27FC236}">
                  <a16:creationId xmlns:a16="http://schemas.microsoft.com/office/drawing/2014/main" id="{13E5B810-158E-8795-5758-55E7ACB4E7DF}"/>
                </a:ext>
              </a:extLst>
            </p:cNvPr>
            <p:cNvSpPr/>
            <p:nvPr/>
          </p:nvSpPr>
          <p:spPr>
            <a:xfrm rot="20115778">
              <a:off x="9036131" y="327703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6" name="9Slide.vn 225">
              <a:extLst>
                <a:ext uri="{FF2B5EF4-FFF2-40B4-BE49-F238E27FC236}">
                  <a16:creationId xmlns:a16="http://schemas.microsoft.com/office/drawing/2014/main" id="{0B2406C0-0918-A482-E9CF-76CF157E4718}"/>
                </a:ext>
              </a:extLst>
            </p:cNvPr>
            <p:cNvSpPr/>
            <p:nvPr/>
          </p:nvSpPr>
          <p:spPr>
            <a:xfrm>
              <a:off x="6632713" y="5155916"/>
              <a:ext cx="847985" cy="537361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7" name="9Slide.vn 226">
              <a:extLst>
                <a:ext uri="{FF2B5EF4-FFF2-40B4-BE49-F238E27FC236}">
                  <a16:creationId xmlns:a16="http://schemas.microsoft.com/office/drawing/2014/main" id="{C73DE532-931E-178D-02C5-274E749BB453}"/>
                </a:ext>
              </a:extLst>
            </p:cNvPr>
            <p:cNvSpPr/>
            <p:nvPr/>
          </p:nvSpPr>
          <p:spPr>
            <a:xfrm rot="21054238">
              <a:off x="9203847" y="533861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8" name="9Slide.vn 227">
              <a:extLst>
                <a:ext uri="{FF2B5EF4-FFF2-40B4-BE49-F238E27FC236}">
                  <a16:creationId xmlns:a16="http://schemas.microsoft.com/office/drawing/2014/main" id="{B080F4FF-9AFA-33D9-1595-0D1D80447A4E}"/>
                </a:ext>
              </a:extLst>
            </p:cNvPr>
            <p:cNvSpPr/>
            <p:nvPr/>
          </p:nvSpPr>
          <p:spPr>
            <a:xfrm>
              <a:off x="9602671" y="529872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9" name="9Slide.vn 228">
              <a:extLst>
                <a:ext uri="{FF2B5EF4-FFF2-40B4-BE49-F238E27FC236}">
                  <a16:creationId xmlns:a16="http://schemas.microsoft.com/office/drawing/2014/main" id="{3B8BB738-E2C5-B6D9-A1C0-BF094B7401CC}"/>
                </a:ext>
              </a:extLst>
            </p:cNvPr>
            <p:cNvSpPr/>
            <p:nvPr/>
          </p:nvSpPr>
          <p:spPr>
            <a:xfrm rot="2346224">
              <a:off x="8961755" y="549587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0" name="9Slide.vn 229">
              <a:extLst>
                <a:ext uri="{FF2B5EF4-FFF2-40B4-BE49-F238E27FC236}">
                  <a16:creationId xmlns:a16="http://schemas.microsoft.com/office/drawing/2014/main" id="{7EC053DB-7271-058D-41AD-F66EE5D157DC}"/>
                </a:ext>
              </a:extLst>
            </p:cNvPr>
            <p:cNvSpPr/>
            <p:nvPr/>
          </p:nvSpPr>
          <p:spPr>
            <a:xfrm rot="4509966">
              <a:off x="9157365" y="552487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1" name="9Slide.vn 230">
              <a:extLst>
                <a:ext uri="{FF2B5EF4-FFF2-40B4-BE49-F238E27FC236}">
                  <a16:creationId xmlns:a16="http://schemas.microsoft.com/office/drawing/2014/main" id="{53CAE485-8D84-9A65-AB31-160945D7FABF}"/>
                </a:ext>
              </a:extLst>
            </p:cNvPr>
            <p:cNvSpPr/>
            <p:nvPr/>
          </p:nvSpPr>
          <p:spPr>
            <a:xfrm rot="283435">
              <a:off x="7833364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2" name="9Slide.vn 231">
              <a:extLst>
                <a:ext uri="{FF2B5EF4-FFF2-40B4-BE49-F238E27FC236}">
                  <a16:creationId xmlns:a16="http://schemas.microsoft.com/office/drawing/2014/main" id="{C2FC5AEA-5C03-D733-C839-61842569CC64}"/>
                </a:ext>
              </a:extLst>
            </p:cNvPr>
            <p:cNvSpPr/>
            <p:nvPr/>
          </p:nvSpPr>
          <p:spPr>
            <a:xfrm rot="1043722">
              <a:off x="7181676" y="5148892"/>
              <a:ext cx="682017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3" name="9Slide.vn 232">
            <a:extLst>
              <a:ext uri="{FF2B5EF4-FFF2-40B4-BE49-F238E27FC236}">
                <a16:creationId xmlns:a16="http://schemas.microsoft.com/office/drawing/2014/main" id="{3F087479-7616-ADDD-90A4-B69ED9308286}"/>
              </a:ext>
            </a:extLst>
          </p:cNvPr>
          <p:cNvGrpSpPr/>
          <p:nvPr/>
        </p:nvGrpSpPr>
        <p:grpSpPr>
          <a:xfrm>
            <a:off x="-2478978" y="2039101"/>
            <a:ext cx="1210675" cy="1019981"/>
            <a:chOff x="6694723" y="3332798"/>
            <a:chExt cx="3477752" cy="2929971"/>
          </a:xfrm>
        </p:grpSpPr>
        <p:sp>
          <p:nvSpPr>
            <p:cNvPr id="234" name="9Slide.vn 233">
              <a:extLst>
                <a:ext uri="{FF2B5EF4-FFF2-40B4-BE49-F238E27FC236}">
                  <a16:creationId xmlns:a16="http://schemas.microsoft.com/office/drawing/2014/main" id="{FE3DB13F-D60C-36B5-517A-310EE88EBE4E}"/>
                </a:ext>
              </a:extLst>
            </p:cNvPr>
            <p:cNvSpPr/>
            <p:nvPr/>
          </p:nvSpPr>
          <p:spPr>
            <a:xfrm>
              <a:off x="7416246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9Slide.vn 234">
              <a:extLst>
                <a:ext uri="{FF2B5EF4-FFF2-40B4-BE49-F238E27FC236}">
                  <a16:creationId xmlns:a16="http://schemas.microsoft.com/office/drawing/2014/main" id="{C4550CFC-A274-ED98-7BB6-784EAB084700}"/>
                </a:ext>
              </a:extLst>
            </p:cNvPr>
            <p:cNvSpPr/>
            <p:nvPr/>
          </p:nvSpPr>
          <p:spPr>
            <a:xfrm rot="20668321">
              <a:off x="8680037" y="3636994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9Slide.vn 235">
              <a:extLst>
                <a:ext uri="{FF2B5EF4-FFF2-40B4-BE49-F238E27FC236}">
                  <a16:creationId xmlns:a16="http://schemas.microsoft.com/office/drawing/2014/main" id="{9B0DAA0D-AB11-D88A-0B8C-3675B2D68CA6}"/>
                </a:ext>
              </a:extLst>
            </p:cNvPr>
            <p:cNvSpPr/>
            <p:nvPr/>
          </p:nvSpPr>
          <p:spPr>
            <a:xfrm rot="1177094">
              <a:off x="9113788" y="367654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9Slide.vn 236">
              <a:extLst>
                <a:ext uri="{FF2B5EF4-FFF2-40B4-BE49-F238E27FC236}">
                  <a16:creationId xmlns:a16="http://schemas.microsoft.com/office/drawing/2014/main" id="{8AB57D49-844B-60FC-74E5-BE60CA09DD0F}"/>
                </a:ext>
              </a:extLst>
            </p:cNvPr>
            <p:cNvSpPr/>
            <p:nvPr/>
          </p:nvSpPr>
          <p:spPr>
            <a:xfrm>
              <a:off x="9325610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8" name="9Slide.vn 237">
              <a:extLst>
                <a:ext uri="{FF2B5EF4-FFF2-40B4-BE49-F238E27FC236}">
                  <a16:creationId xmlns:a16="http://schemas.microsoft.com/office/drawing/2014/main" id="{57E6E94D-7C6D-5EC7-EC99-BA62F419F3CB}"/>
                </a:ext>
              </a:extLst>
            </p:cNvPr>
            <p:cNvSpPr/>
            <p:nvPr/>
          </p:nvSpPr>
          <p:spPr>
            <a:xfrm rot="20357828">
              <a:off x="9027636" y="3332798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9" name="9Slide.vn 238">
              <a:extLst>
                <a:ext uri="{FF2B5EF4-FFF2-40B4-BE49-F238E27FC236}">
                  <a16:creationId xmlns:a16="http://schemas.microsoft.com/office/drawing/2014/main" id="{CE4DE3B6-B26F-13F6-277A-45A6AEDD51CD}"/>
                </a:ext>
              </a:extLst>
            </p:cNvPr>
            <p:cNvSpPr/>
            <p:nvPr/>
          </p:nvSpPr>
          <p:spPr>
            <a:xfrm rot="20115778">
              <a:off x="9219011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9Slide.vn 239">
              <a:extLst>
                <a:ext uri="{FF2B5EF4-FFF2-40B4-BE49-F238E27FC236}">
                  <a16:creationId xmlns:a16="http://schemas.microsoft.com/office/drawing/2014/main" id="{16AEEA04-F1DF-23AA-D103-1C48297A3C23}"/>
                </a:ext>
              </a:extLst>
            </p:cNvPr>
            <p:cNvSpPr/>
            <p:nvPr/>
          </p:nvSpPr>
          <p:spPr>
            <a:xfrm>
              <a:off x="6694723" y="5108550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1" name="9Slide.vn 240">
              <a:extLst>
                <a:ext uri="{FF2B5EF4-FFF2-40B4-BE49-F238E27FC236}">
                  <a16:creationId xmlns:a16="http://schemas.microsoft.com/office/drawing/2014/main" id="{0B39C0BB-037A-521B-D563-6268515598F4}"/>
                </a:ext>
              </a:extLst>
            </p:cNvPr>
            <p:cNvSpPr/>
            <p:nvPr/>
          </p:nvSpPr>
          <p:spPr>
            <a:xfrm rot="21054238">
              <a:off x="9040026" y="537472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2" name="9Slide.vn 241">
              <a:extLst>
                <a:ext uri="{FF2B5EF4-FFF2-40B4-BE49-F238E27FC236}">
                  <a16:creationId xmlns:a16="http://schemas.microsoft.com/office/drawing/2014/main" id="{542DA8FF-6453-E56A-C91C-7A53722AC987}"/>
                </a:ext>
              </a:extLst>
            </p:cNvPr>
            <p:cNvSpPr/>
            <p:nvPr/>
          </p:nvSpPr>
          <p:spPr>
            <a:xfrm>
              <a:off x="9409480" y="5334115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3" name="9Slide.vn 242">
              <a:extLst>
                <a:ext uri="{FF2B5EF4-FFF2-40B4-BE49-F238E27FC236}">
                  <a16:creationId xmlns:a16="http://schemas.microsoft.com/office/drawing/2014/main" id="{68DFF2C9-B705-AE45-55AE-7BAF96A09FB2}"/>
                </a:ext>
              </a:extLst>
            </p:cNvPr>
            <p:cNvSpPr/>
            <p:nvPr/>
          </p:nvSpPr>
          <p:spPr>
            <a:xfrm rot="2408105">
              <a:off x="9043723" y="5754511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4" name="9Slide.vn 243">
              <a:extLst>
                <a:ext uri="{FF2B5EF4-FFF2-40B4-BE49-F238E27FC236}">
                  <a16:creationId xmlns:a16="http://schemas.microsoft.com/office/drawing/2014/main" id="{CF6E8CE8-760C-D49D-537D-B42A80F54EC3}"/>
                </a:ext>
              </a:extLst>
            </p:cNvPr>
            <p:cNvSpPr/>
            <p:nvPr/>
          </p:nvSpPr>
          <p:spPr>
            <a:xfrm rot="283435">
              <a:off x="7499333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5" name="9Slide.vn 244">
              <a:extLst>
                <a:ext uri="{FF2B5EF4-FFF2-40B4-BE49-F238E27FC236}">
                  <a16:creationId xmlns:a16="http://schemas.microsoft.com/office/drawing/2014/main" id="{6CABDDCB-E1E9-51CF-8184-430B5969F7FE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6" name="9Slide.vn 245">
            <a:extLst>
              <a:ext uri="{FF2B5EF4-FFF2-40B4-BE49-F238E27FC236}">
                <a16:creationId xmlns:a16="http://schemas.microsoft.com/office/drawing/2014/main" id="{3E0D44FD-8088-CE49-3E72-71741FF08484}"/>
              </a:ext>
            </a:extLst>
          </p:cNvPr>
          <p:cNvGrpSpPr/>
          <p:nvPr/>
        </p:nvGrpSpPr>
        <p:grpSpPr>
          <a:xfrm>
            <a:off x="-2502324" y="2015607"/>
            <a:ext cx="1257368" cy="1066970"/>
            <a:chOff x="6691789" y="3418524"/>
            <a:chExt cx="3611878" cy="3064951"/>
          </a:xfrm>
        </p:grpSpPr>
        <p:sp>
          <p:nvSpPr>
            <p:cNvPr id="247" name="9Slide.vn 246">
              <a:extLst>
                <a:ext uri="{FF2B5EF4-FFF2-40B4-BE49-F238E27FC236}">
                  <a16:creationId xmlns:a16="http://schemas.microsoft.com/office/drawing/2014/main" id="{4832BFCC-B2CC-B47F-1100-4405D83BF831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8" name="9Slide.vn 247">
              <a:extLst>
                <a:ext uri="{FF2B5EF4-FFF2-40B4-BE49-F238E27FC236}">
                  <a16:creationId xmlns:a16="http://schemas.microsoft.com/office/drawing/2014/main" id="{6A1413C1-10E6-F3C0-13C6-A157C1DA21ED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9" name="9Slide.vn 248">
              <a:extLst>
                <a:ext uri="{FF2B5EF4-FFF2-40B4-BE49-F238E27FC236}">
                  <a16:creationId xmlns:a16="http://schemas.microsoft.com/office/drawing/2014/main" id="{04382C9E-A162-7E8A-79E7-AACE58B83B56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0" name="9Slide.vn 249">
              <a:extLst>
                <a:ext uri="{FF2B5EF4-FFF2-40B4-BE49-F238E27FC236}">
                  <a16:creationId xmlns:a16="http://schemas.microsoft.com/office/drawing/2014/main" id="{7AA9B05C-300A-DABF-EDB6-3E150DB17226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1" name="9Slide.vn 250">
              <a:extLst>
                <a:ext uri="{FF2B5EF4-FFF2-40B4-BE49-F238E27FC236}">
                  <a16:creationId xmlns:a16="http://schemas.microsoft.com/office/drawing/2014/main" id="{C6B80033-25B2-652D-FA59-8B289991A707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2" name="9Slide.vn 251">
              <a:extLst>
                <a:ext uri="{FF2B5EF4-FFF2-40B4-BE49-F238E27FC236}">
                  <a16:creationId xmlns:a16="http://schemas.microsoft.com/office/drawing/2014/main" id="{CF1FADC0-ADB7-CC97-CC39-B78BFB383AC7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3" name="9Slide.vn 252">
              <a:extLst>
                <a:ext uri="{FF2B5EF4-FFF2-40B4-BE49-F238E27FC236}">
                  <a16:creationId xmlns:a16="http://schemas.microsoft.com/office/drawing/2014/main" id="{7FEA5FBF-1DE5-63AE-05D9-2634E0B3DADB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4" name="9Slide.vn 253">
              <a:extLst>
                <a:ext uri="{FF2B5EF4-FFF2-40B4-BE49-F238E27FC236}">
                  <a16:creationId xmlns:a16="http://schemas.microsoft.com/office/drawing/2014/main" id="{133E872B-36A8-F3A8-63D0-A7E752EA6F47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5" name="9Slide.vn 254">
              <a:extLst>
                <a:ext uri="{FF2B5EF4-FFF2-40B4-BE49-F238E27FC236}">
                  <a16:creationId xmlns:a16="http://schemas.microsoft.com/office/drawing/2014/main" id="{C2E4BA71-CA4B-8CF6-7F16-FE6616E49B43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6" name="9Slide.vn 255">
              <a:extLst>
                <a:ext uri="{FF2B5EF4-FFF2-40B4-BE49-F238E27FC236}">
                  <a16:creationId xmlns:a16="http://schemas.microsoft.com/office/drawing/2014/main" id="{D24B2E9B-5852-2B3B-C2F6-38C61D5720EF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7" name="9Slide.vn 256">
              <a:extLst>
                <a:ext uri="{FF2B5EF4-FFF2-40B4-BE49-F238E27FC236}">
                  <a16:creationId xmlns:a16="http://schemas.microsoft.com/office/drawing/2014/main" id="{3FBE07B2-7B1A-6DD6-D09C-A7D0EF031F2E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8" name="9Slide.vn 257">
              <a:extLst>
                <a:ext uri="{FF2B5EF4-FFF2-40B4-BE49-F238E27FC236}">
                  <a16:creationId xmlns:a16="http://schemas.microsoft.com/office/drawing/2014/main" id="{C448E234-5548-2894-F5F0-1F250DCE65A5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9" name="9Slide.vn 258">
            <a:extLst>
              <a:ext uri="{FF2B5EF4-FFF2-40B4-BE49-F238E27FC236}">
                <a16:creationId xmlns:a16="http://schemas.microsoft.com/office/drawing/2014/main" id="{192C93EA-D66F-A6C3-7587-DA7442B2061F}"/>
              </a:ext>
            </a:extLst>
          </p:cNvPr>
          <p:cNvGrpSpPr/>
          <p:nvPr/>
        </p:nvGrpSpPr>
        <p:grpSpPr>
          <a:xfrm>
            <a:off x="-2502324" y="2015607"/>
            <a:ext cx="1257368" cy="1066970"/>
            <a:chOff x="6691789" y="3418524"/>
            <a:chExt cx="3611878" cy="3064951"/>
          </a:xfrm>
        </p:grpSpPr>
        <p:sp>
          <p:nvSpPr>
            <p:cNvPr id="260" name="9Slide.vn 259">
              <a:extLst>
                <a:ext uri="{FF2B5EF4-FFF2-40B4-BE49-F238E27FC236}">
                  <a16:creationId xmlns:a16="http://schemas.microsoft.com/office/drawing/2014/main" id="{FDAF7249-5E86-6142-EDA3-3E7D24DF1126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1" name="9Slide.vn 260">
              <a:extLst>
                <a:ext uri="{FF2B5EF4-FFF2-40B4-BE49-F238E27FC236}">
                  <a16:creationId xmlns:a16="http://schemas.microsoft.com/office/drawing/2014/main" id="{3B59F5E5-5D2A-4B68-777F-0B4F64FF65E7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2" name="9Slide.vn 261">
              <a:extLst>
                <a:ext uri="{FF2B5EF4-FFF2-40B4-BE49-F238E27FC236}">
                  <a16:creationId xmlns:a16="http://schemas.microsoft.com/office/drawing/2014/main" id="{7A3FAF21-3884-E602-A0EA-309F7ACB1FCF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3" name="9Slide.vn 262">
              <a:extLst>
                <a:ext uri="{FF2B5EF4-FFF2-40B4-BE49-F238E27FC236}">
                  <a16:creationId xmlns:a16="http://schemas.microsoft.com/office/drawing/2014/main" id="{0FCD2C97-6C63-E9BA-7780-CA0C8F5F1331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4" name="9Slide.vn 263">
              <a:extLst>
                <a:ext uri="{FF2B5EF4-FFF2-40B4-BE49-F238E27FC236}">
                  <a16:creationId xmlns:a16="http://schemas.microsoft.com/office/drawing/2014/main" id="{76508A5B-7320-F08B-0F5B-E18FCC1A6319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5" name="9Slide.vn 264">
              <a:extLst>
                <a:ext uri="{FF2B5EF4-FFF2-40B4-BE49-F238E27FC236}">
                  <a16:creationId xmlns:a16="http://schemas.microsoft.com/office/drawing/2014/main" id="{8115E3E5-551F-7A16-584B-393A3C96B54B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6" name="9Slide.vn 265">
              <a:extLst>
                <a:ext uri="{FF2B5EF4-FFF2-40B4-BE49-F238E27FC236}">
                  <a16:creationId xmlns:a16="http://schemas.microsoft.com/office/drawing/2014/main" id="{A374C0B7-078F-796D-7F2C-5F80870F5D14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7" name="9Slide.vn 266">
              <a:extLst>
                <a:ext uri="{FF2B5EF4-FFF2-40B4-BE49-F238E27FC236}">
                  <a16:creationId xmlns:a16="http://schemas.microsoft.com/office/drawing/2014/main" id="{5010F6A6-4364-1F16-E608-B99C8E68E0FF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8" name="9Slide.vn 267">
              <a:extLst>
                <a:ext uri="{FF2B5EF4-FFF2-40B4-BE49-F238E27FC236}">
                  <a16:creationId xmlns:a16="http://schemas.microsoft.com/office/drawing/2014/main" id="{97EEFF30-D949-AF7B-75CE-D518F4334764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9" name="9Slide.vn 268">
              <a:extLst>
                <a:ext uri="{FF2B5EF4-FFF2-40B4-BE49-F238E27FC236}">
                  <a16:creationId xmlns:a16="http://schemas.microsoft.com/office/drawing/2014/main" id="{CCE33EB9-5EDB-266D-60EA-2A92AF6D7D75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0" name="9Slide.vn 269">
              <a:extLst>
                <a:ext uri="{FF2B5EF4-FFF2-40B4-BE49-F238E27FC236}">
                  <a16:creationId xmlns:a16="http://schemas.microsoft.com/office/drawing/2014/main" id="{791431C4-024B-D2BD-BE2B-0041A57E72C2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1" name="9Slide.vn 270">
              <a:extLst>
                <a:ext uri="{FF2B5EF4-FFF2-40B4-BE49-F238E27FC236}">
                  <a16:creationId xmlns:a16="http://schemas.microsoft.com/office/drawing/2014/main" id="{2CB90C1E-906A-E2D6-59FE-6665496B97D7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2" name="9Slide.vn 271">
            <a:extLst>
              <a:ext uri="{FF2B5EF4-FFF2-40B4-BE49-F238E27FC236}">
                <a16:creationId xmlns:a16="http://schemas.microsoft.com/office/drawing/2014/main" id="{D725960D-9AC8-98C5-1D07-4F3DF4BD2A8D}"/>
              </a:ext>
            </a:extLst>
          </p:cNvPr>
          <p:cNvSpPr/>
          <p:nvPr/>
        </p:nvSpPr>
        <p:spPr>
          <a:xfrm>
            <a:off x="-841913" y="3036790"/>
            <a:ext cx="14230350" cy="3073602"/>
          </a:xfrm>
          <a:prstGeom prst="rect">
            <a:avLst/>
          </a:prstGeom>
          <a:solidFill>
            <a:srgbClr val="29A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3" name="9Slide.vn 272">
            <a:extLst>
              <a:ext uri="{FF2B5EF4-FFF2-40B4-BE49-F238E27FC236}">
                <a16:creationId xmlns:a16="http://schemas.microsoft.com/office/drawing/2014/main" id="{F0FBD5BE-425E-74E9-0FC4-5C1EA2C89B95}"/>
              </a:ext>
            </a:extLst>
          </p:cNvPr>
          <p:cNvGrpSpPr/>
          <p:nvPr/>
        </p:nvGrpSpPr>
        <p:grpSpPr>
          <a:xfrm>
            <a:off x="922225" y="-647206"/>
            <a:ext cx="33733145" cy="3691398"/>
            <a:chOff x="-12998066" y="1583301"/>
            <a:chExt cx="33733145" cy="3691398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D860A92E-C0CF-E2BB-8611-C78A61F4857F}"/>
                </a:ext>
              </a:extLst>
            </p:cNvPr>
            <p:cNvGrpSpPr/>
            <p:nvPr/>
          </p:nvGrpSpPr>
          <p:grpSpPr>
            <a:xfrm>
              <a:off x="-12998066" y="1583301"/>
              <a:ext cx="16131963" cy="3691398"/>
              <a:chOff x="-4266573" y="1583301"/>
              <a:chExt cx="16131963" cy="3691398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1EC079BA-A6AC-A07E-519A-482A3FD8CC08}"/>
                  </a:ext>
                </a:extLst>
              </p:cNvPr>
              <p:cNvGrpSpPr/>
              <p:nvPr/>
            </p:nvGrpSpPr>
            <p:grpSpPr>
              <a:xfrm>
                <a:off x="-4266573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DDBC4108-F2BB-031F-8574-4232758118B7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425" name="9Slide.vn 273">
                    <a:extLst>
                      <a:ext uri="{FF2B5EF4-FFF2-40B4-BE49-F238E27FC236}">
                        <a16:creationId xmlns:a16="http://schemas.microsoft.com/office/drawing/2014/main" id="{B12E0DB2-3D8B-14E8-1AF6-8182554985E9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9Slide.vn 274">
                    <a:extLst>
                      <a:ext uri="{FF2B5EF4-FFF2-40B4-BE49-F238E27FC236}">
                        <a16:creationId xmlns:a16="http://schemas.microsoft.com/office/drawing/2014/main" id="{44D9E62B-A78F-1200-6A03-61969F971F0E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D86A7ECC-9D21-8C06-1950-42AC65DB4AE9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421" name="9Slide.vn 275">
                    <a:extLst>
                      <a:ext uri="{FF2B5EF4-FFF2-40B4-BE49-F238E27FC236}">
                        <a16:creationId xmlns:a16="http://schemas.microsoft.com/office/drawing/2014/main" id="{C1AF1896-50ED-1B83-D584-52A646811E23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9Slide.vn 276">
                    <a:extLst>
                      <a:ext uri="{FF2B5EF4-FFF2-40B4-BE49-F238E27FC236}">
                        <a16:creationId xmlns:a16="http://schemas.microsoft.com/office/drawing/2014/main" id="{E2A364D6-7272-1670-D254-F22DD80429BE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3" name="9Slide.vn 277">
                    <a:extLst>
                      <a:ext uri="{FF2B5EF4-FFF2-40B4-BE49-F238E27FC236}">
                        <a16:creationId xmlns:a16="http://schemas.microsoft.com/office/drawing/2014/main" id="{2B0268B9-8157-4A39-75D7-EC8CEAF2ECD3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9Slide.vn 278">
                    <a:extLst>
                      <a:ext uri="{FF2B5EF4-FFF2-40B4-BE49-F238E27FC236}">
                        <a16:creationId xmlns:a16="http://schemas.microsoft.com/office/drawing/2014/main" id="{BB2466AB-7242-11D6-B0EC-ECC7C5A365F1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AA3E6E45-FC14-E82D-1901-FAA268689ECE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417" name="9Slide.vn 279">
                    <a:extLst>
                      <a:ext uri="{FF2B5EF4-FFF2-40B4-BE49-F238E27FC236}">
                        <a16:creationId xmlns:a16="http://schemas.microsoft.com/office/drawing/2014/main" id="{7C9084CC-705B-083B-E3BC-9896FFBECE3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9Slide.vn 280">
                    <a:extLst>
                      <a:ext uri="{FF2B5EF4-FFF2-40B4-BE49-F238E27FC236}">
                        <a16:creationId xmlns:a16="http://schemas.microsoft.com/office/drawing/2014/main" id="{540254A7-EA77-B0DF-4769-FBBDEF046EF0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9Slide.vn 281">
                    <a:extLst>
                      <a:ext uri="{FF2B5EF4-FFF2-40B4-BE49-F238E27FC236}">
                        <a16:creationId xmlns:a16="http://schemas.microsoft.com/office/drawing/2014/main" id="{02C717C6-8EB7-373E-407A-490ABD84E190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9Slide.vn 282">
                    <a:extLst>
                      <a:ext uri="{FF2B5EF4-FFF2-40B4-BE49-F238E27FC236}">
                        <a16:creationId xmlns:a16="http://schemas.microsoft.com/office/drawing/2014/main" id="{9FDE75ED-A366-9B9F-DCE2-0A2C26C43914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254A0C7E-CA14-035C-398A-E71A1E9A6A19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413" name="9Slide.vn 283">
                    <a:extLst>
                      <a:ext uri="{FF2B5EF4-FFF2-40B4-BE49-F238E27FC236}">
                        <a16:creationId xmlns:a16="http://schemas.microsoft.com/office/drawing/2014/main" id="{151B8249-C374-897A-B253-366DDFB355C4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9Slide.vn 284">
                    <a:extLst>
                      <a:ext uri="{FF2B5EF4-FFF2-40B4-BE49-F238E27FC236}">
                        <a16:creationId xmlns:a16="http://schemas.microsoft.com/office/drawing/2014/main" id="{7851EBB0-0E31-7099-7EB5-4B3B1C7A2AC5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9Slide.vn 285">
                    <a:extLst>
                      <a:ext uri="{FF2B5EF4-FFF2-40B4-BE49-F238E27FC236}">
                        <a16:creationId xmlns:a16="http://schemas.microsoft.com/office/drawing/2014/main" id="{6ED50077-272B-5ABB-9F6B-1ACA884273E6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9Slide.vn 286">
                    <a:extLst>
                      <a:ext uri="{FF2B5EF4-FFF2-40B4-BE49-F238E27FC236}">
                        <a16:creationId xmlns:a16="http://schemas.microsoft.com/office/drawing/2014/main" id="{75CD8EB5-AB5E-B0F2-1417-857CE7CADE91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00F59192-CABB-63E8-322A-E62CEBBE4AFD}"/>
                  </a:ext>
                </a:extLst>
              </p:cNvPr>
              <p:cNvGrpSpPr/>
              <p:nvPr/>
            </p:nvGrpSpPr>
            <p:grpSpPr>
              <a:xfrm>
                <a:off x="313069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E7C41E0C-429B-1BC9-A182-D70265AF7F0B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407" name="9Slide.vn 287">
                    <a:extLst>
                      <a:ext uri="{FF2B5EF4-FFF2-40B4-BE49-F238E27FC236}">
                        <a16:creationId xmlns:a16="http://schemas.microsoft.com/office/drawing/2014/main" id="{FD748725-EC09-A3F5-566F-85FB4E9B0D65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9Slide.vn 288">
                    <a:extLst>
                      <a:ext uri="{FF2B5EF4-FFF2-40B4-BE49-F238E27FC236}">
                        <a16:creationId xmlns:a16="http://schemas.microsoft.com/office/drawing/2014/main" id="{8A2BCFF4-E863-8B3D-7B22-03C0A1BCE4B4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AABC7C8B-E52C-FEDA-1A6A-FB9FF2C12D70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403" name="9Slide.vn 289">
                    <a:extLst>
                      <a:ext uri="{FF2B5EF4-FFF2-40B4-BE49-F238E27FC236}">
                        <a16:creationId xmlns:a16="http://schemas.microsoft.com/office/drawing/2014/main" id="{3BE949A1-EEF8-B951-DC29-2DAA48DED0D9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9Slide.vn 290">
                    <a:extLst>
                      <a:ext uri="{FF2B5EF4-FFF2-40B4-BE49-F238E27FC236}">
                        <a16:creationId xmlns:a16="http://schemas.microsoft.com/office/drawing/2014/main" id="{B19A7DE8-87DF-32EF-CB8E-D2FC962D8C0E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5" name="9Slide.vn 291">
                    <a:extLst>
                      <a:ext uri="{FF2B5EF4-FFF2-40B4-BE49-F238E27FC236}">
                        <a16:creationId xmlns:a16="http://schemas.microsoft.com/office/drawing/2014/main" id="{219FEE93-F9B2-F890-E043-9B2BF7417A35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9Slide.vn 292">
                    <a:extLst>
                      <a:ext uri="{FF2B5EF4-FFF2-40B4-BE49-F238E27FC236}">
                        <a16:creationId xmlns:a16="http://schemas.microsoft.com/office/drawing/2014/main" id="{77448C48-E6A8-0AFB-A45F-AFC76CA1F4D0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D6025D9E-8FBB-6E01-332B-C9D990AB046B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99" name="9Slide.vn 293">
                    <a:extLst>
                      <a:ext uri="{FF2B5EF4-FFF2-40B4-BE49-F238E27FC236}">
                        <a16:creationId xmlns:a16="http://schemas.microsoft.com/office/drawing/2014/main" id="{C68AFA34-6012-217E-FA73-0AD4905DE60C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9Slide.vn 294">
                    <a:extLst>
                      <a:ext uri="{FF2B5EF4-FFF2-40B4-BE49-F238E27FC236}">
                        <a16:creationId xmlns:a16="http://schemas.microsoft.com/office/drawing/2014/main" id="{08230C1C-1C11-00B3-A2A2-31F86854C5E1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9Slide.vn 295">
                    <a:extLst>
                      <a:ext uri="{FF2B5EF4-FFF2-40B4-BE49-F238E27FC236}">
                        <a16:creationId xmlns:a16="http://schemas.microsoft.com/office/drawing/2014/main" id="{45B0191F-E304-252D-9FB4-41DC490D12D2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9Slide.vn 296">
                    <a:extLst>
                      <a:ext uri="{FF2B5EF4-FFF2-40B4-BE49-F238E27FC236}">
                        <a16:creationId xmlns:a16="http://schemas.microsoft.com/office/drawing/2014/main" id="{9C38C51E-0AE8-EC0F-698A-D7EBF41C6106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08F61CEA-F743-A1CA-40C6-127648B263F1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95" name="9Slide.vn 297">
                    <a:extLst>
                      <a:ext uri="{FF2B5EF4-FFF2-40B4-BE49-F238E27FC236}">
                        <a16:creationId xmlns:a16="http://schemas.microsoft.com/office/drawing/2014/main" id="{DB95C72E-6A82-CBFE-B7DB-3FA35ED3E32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9Slide.vn 298">
                    <a:extLst>
                      <a:ext uri="{FF2B5EF4-FFF2-40B4-BE49-F238E27FC236}">
                        <a16:creationId xmlns:a16="http://schemas.microsoft.com/office/drawing/2014/main" id="{BACD0704-C4E4-0955-288B-FEC330BB975C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9Slide.vn 299">
                    <a:extLst>
                      <a:ext uri="{FF2B5EF4-FFF2-40B4-BE49-F238E27FC236}">
                        <a16:creationId xmlns:a16="http://schemas.microsoft.com/office/drawing/2014/main" id="{458FDE02-2CC3-CCF9-EA5F-254213ADE518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9Slide.vn 300">
                    <a:extLst>
                      <a:ext uri="{FF2B5EF4-FFF2-40B4-BE49-F238E27FC236}">
                        <a16:creationId xmlns:a16="http://schemas.microsoft.com/office/drawing/2014/main" id="{C7B2D655-1139-84ED-7977-F54B15E499D3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E8662EF3-F5C4-FB45-B353-E1CADCBBC3C2}"/>
                  </a:ext>
                </a:extLst>
              </p:cNvPr>
              <p:cNvGrpSpPr/>
              <p:nvPr/>
            </p:nvGrpSpPr>
            <p:grpSpPr>
              <a:xfrm>
                <a:off x="4484208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DB7A6DE6-5949-E7A8-0809-B13E714FF72F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389" name="9Slide.vn 301">
                    <a:extLst>
                      <a:ext uri="{FF2B5EF4-FFF2-40B4-BE49-F238E27FC236}">
                        <a16:creationId xmlns:a16="http://schemas.microsoft.com/office/drawing/2014/main" id="{28A4F58E-2D76-E774-5CA5-7727DA4D0368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9Slide.vn 302">
                    <a:extLst>
                      <a:ext uri="{FF2B5EF4-FFF2-40B4-BE49-F238E27FC236}">
                        <a16:creationId xmlns:a16="http://schemas.microsoft.com/office/drawing/2014/main" id="{9B1FE988-DE6E-2A9B-0AF5-59E2C51028FC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9EB3E5C4-D3F2-87DB-869B-6DE52AA8DB32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385" name="9Slide.vn 303">
                    <a:extLst>
                      <a:ext uri="{FF2B5EF4-FFF2-40B4-BE49-F238E27FC236}">
                        <a16:creationId xmlns:a16="http://schemas.microsoft.com/office/drawing/2014/main" id="{A3EDAD52-923D-5587-F904-5641E606E775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9Slide.vn 304">
                    <a:extLst>
                      <a:ext uri="{FF2B5EF4-FFF2-40B4-BE49-F238E27FC236}">
                        <a16:creationId xmlns:a16="http://schemas.microsoft.com/office/drawing/2014/main" id="{43E32171-FBAC-6F2D-E893-5465B9BC0F92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9Slide.vn 305">
                    <a:extLst>
                      <a:ext uri="{FF2B5EF4-FFF2-40B4-BE49-F238E27FC236}">
                        <a16:creationId xmlns:a16="http://schemas.microsoft.com/office/drawing/2014/main" id="{8CAAEC64-2BC9-877C-8D6D-E137F6AAE832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9Slide.vn 306">
                    <a:extLst>
                      <a:ext uri="{FF2B5EF4-FFF2-40B4-BE49-F238E27FC236}">
                        <a16:creationId xmlns:a16="http://schemas.microsoft.com/office/drawing/2014/main" id="{C7F1CC4C-7F6E-EE60-6993-007B58C535EE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46911E1F-52C1-D826-0CD4-4499A39E19D3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81" name="9Slide.vn 307">
                    <a:extLst>
                      <a:ext uri="{FF2B5EF4-FFF2-40B4-BE49-F238E27FC236}">
                        <a16:creationId xmlns:a16="http://schemas.microsoft.com/office/drawing/2014/main" id="{2FADC4F9-DA8A-6D18-A61E-B224185EEB37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9Slide.vn 308">
                    <a:extLst>
                      <a:ext uri="{FF2B5EF4-FFF2-40B4-BE49-F238E27FC236}">
                        <a16:creationId xmlns:a16="http://schemas.microsoft.com/office/drawing/2014/main" id="{343A8ABF-4A36-A86E-9BAC-7182442511BA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9Slide.vn 309">
                    <a:extLst>
                      <a:ext uri="{FF2B5EF4-FFF2-40B4-BE49-F238E27FC236}">
                        <a16:creationId xmlns:a16="http://schemas.microsoft.com/office/drawing/2014/main" id="{91219FEF-63A5-D691-7AA1-7EFB9D2F2042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9Slide.vn 310">
                    <a:extLst>
                      <a:ext uri="{FF2B5EF4-FFF2-40B4-BE49-F238E27FC236}">
                        <a16:creationId xmlns:a16="http://schemas.microsoft.com/office/drawing/2014/main" id="{9D7DCC27-3BD0-2B99-909E-4E40CACB34FA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19337842-A67F-3D8D-28B9-0748A57E22EF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77" name="9Slide.vn 311">
                    <a:extLst>
                      <a:ext uri="{FF2B5EF4-FFF2-40B4-BE49-F238E27FC236}">
                        <a16:creationId xmlns:a16="http://schemas.microsoft.com/office/drawing/2014/main" id="{5D08C3FC-CCEC-E403-09DC-131F6EB14398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9Slide.vn 312">
                    <a:extLst>
                      <a:ext uri="{FF2B5EF4-FFF2-40B4-BE49-F238E27FC236}">
                        <a16:creationId xmlns:a16="http://schemas.microsoft.com/office/drawing/2014/main" id="{98A91AE1-35BF-FF98-C28F-E15347658F41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9Slide.vn 313">
                    <a:extLst>
                      <a:ext uri="{FF2B5EF4-FFF2-40B4-BE49-F238E27FC236}">
                        <a16:creationId xmlns:a16="http://schemas.microsoft.com/office/drawing/2014/main" id="{A716AD8F-9399-96C1-58A9-99B14B085957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9Slide.vn 314">
                    <a:extLst>
                      <a:ext uri="{FF2B5EF4-FFF2-40B4-BE49-F238E27FC236}">
                        <a16:creationId xmlns:a16="http://schemas.microsoft.com/office/drawing/2014/main" id="{A74B19C0-E4F6-DA5F-3F2D-A9FB84F26BC5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76DC4BA1-05F8-EE0E-D1B7-88696AB2BFC5}"/>
                  </a:ext>
                </a:extLst>
              </p:cNvPr>
              <p:cNvGrpSpPr/>
              <p:nvPr/>
            </p:nvGrpSpPr>
            <p:grpSpPr>
              <a:xfrm>
                <a:off x="9067800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4814588F-1908-FEEF-8932-5D3B17CE1645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371" name="9Slide.vn 315">
                    <a:extLst>
                      <a:ext uri="{FF2B5EF4-FFF2-40B4-BE49-F238E27FC236}">
                        <a16:creationId xmlns:a16="http://schemas.microsoft.com/office/drawing/2014/main" id="{26A36718-0150-F0BF-A333-419D44FB0548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9Slide.vn 316">
                    <a:extLst>
                      <a:ext uri="{FF2B5EF4-FFF2-40B4-BE49-F238E27FC236}">
                        <a16:creationId xmlns:a16="http://schemas.microsoft.com/office/drawing/2014/main" id="{6ADDAE67-19B4-B820-1ABD-C67290AF94EA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36D5B8CA-1562-5C67-8C54-FC893341DB3E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367" name="9Slide.vn 317">
                    <a:extLst>
                      <a:ext uri="{FF2B5EF4-FFF2-40B4-BE49-F238E27FC236}">
                        <a16:creationId xmlns:a16="http://schemas.microsoft.com/office/drawing/2014/main" id="{B1DF0F6A-70DF-9B37-5ABD-FB57E5FCB34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9Slide.vn 318">
                    <a:extLst>
                      <a:ext uri="{FF2B5EF4-FFF2-40B4-BE49-F238E27FC236}">
                        <a16:creationId xmlns:a16="http://schemas.microsoft.com/office/drawing/2014/main" id="{805ED0AF-8FFD-B098-B300-55D1C1C92142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9" name="9Slide.vn 319">
                    <a:extLst>
                      <a:ext uri="{FF2B5EF4-FFF2-40B4-BE49-F238E27FC236}">
                        <a16:creationId xmlns:a16="http://schemas.microsoft.com/office/drawing/2014/main" id="{346C470F-96E6-47D4-C6DF-7A45B765611A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9Slide.vn 320">
                    <a:extLst>
                      <a:ext uri="{FF2B5EF4-FFF2-40B4-BE49-F238E27FC236}">
                        <a16:creationId xmlns:a16="http://schemas.microsoft.com/office/drawing/2014/main" id="{66E98B0B-4A79-FE5C-D32E-E36C52A1A401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EF77B8F1-92A1-6B2E-656E-41EDAB78552D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63" name="9Slide.vn 321">
                    <a:extLst>
                      <a:ext uri="{FF2B5EF4-FFF2-40B4-BE49-F238E27FC236}">
                        <a16:creationId xmlns:a16="http://schemas.microsoft.com/office/drawing/2014/main" id="{1E119359-2A8A-7280-2FBE-CAA6A2A8A1F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9Slide.vn 322">
                    <a:extLst>
                      <a:ext uri="{FF2B5EF4-FFF2-40B4-BE49-F238E27FC236}">
                        <a16:creationId xmlns:a16="http://schemas.microsoft.com/office/drawing/2014/main" id="{6D37B716-1CE3-5061-117A-359FBA73E9A8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9Slide.vn 323">
                    <a:extLst>
                      <a:ext uri="{FF2B5EF4-FFF2-40B4-BE49-F238E27FC236}">
                        <a16:creationId xmlns:a16="http://schemas.microsoft.com/office/drawing/2014/main" id="{B8F694AE-6617-3EAD-D126-9E491CFBC051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9Slide.vn 324">
                    <a:extLst>
                      <a:ext uri="{FF2B5EF4-FFF2-40B4-BE49-F238E27FC236}">
                        <a16:creationId xmlns:a16="http://schemas.microsoft.com/office/drawing/2014/main" id="{22F545F1-0C8B-EE58-FF73-1AEE4FDF85FD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BBC7CF8E-AB4E-B1B5-11BB-1A61F68432D6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59" name="9Slide.vn 325">
                    <a:extLst>
                      <a:ext uri="{FF2B5EF4-FFF2-40B4-BE49-F238E27FC236}">
                        <a16:creationId xmlns:a16="http://schemas.microsoft.com/office/drawing/2014/main" id="{180345E2-3325-8B41-108A-83C0319D6BF5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9Slide.vn 326">
                    <a:extLst>
                      <a:ext uri="{FF2B5EF4-FFF2-40B4-BE49-F238E27FC236}">
                        <a16:creationId xmlns:a16="http://schemas.microsoft.com/office/drawing/2014/main" id="{F6CDAE8B-9365-FAA4-57E4-38C0D00E5C42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9Slide.vn 327">
                    <a:extLst>
                      <a:ext uri="{FF2B5EF4-FFF2-40B4-BE49-F238E27FC236}">
                        <a16:creationId xmlns:a16="http://schemas.microsoft.com/office/drawing/2014/main" id="{1E556A90-2181-6765-17B1-2CA58F634DD6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9Slide.vn 328">
                    <a:extLst>
                      <a:ext uri="{FF2B5EF4-FFF2-40B4-BE49-F238E27FC236}">
                        <a16:creationId xmlns:a16="http://schemas.microsoft.com/office/drawing/2014/main" id="{9FBA6A7C-2517-9EBD-6033-45CC479C33E1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801CD9DC-AF88-94DB-1E9E-9A213A254838}"/>
                </a:ext>
              </a:extLst>
            </p:cNvPr>
            <p:cNvGrpSpPr/>
            <p:nvPr/>
          </p:nvGrpSpPr>
          <p:grpSpPr>
            <a:xfrm>
              <a:off x="4896575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17165D63-EBD5-6EB8-AEA5-3789DC40E027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49" name="9Slide.vn 329">
                  <a:extLst>
                    <a:ext uri="{FF2B5EF4-FFF2-40B4-BE49-F238E27FC236}">
                      <a16:creationId xmlns:a16="http://schemas.microsoft.com/office/drawing/2014/main" id="{4C74962B-FD69-7B55-9E75-EA67055D190C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9Slide.vn 330">
                  <a:extLst>
                    <a:ext uri="{FF2B5EF4-FFF2-40B4-BE49-F238E27FC236}">
                      <a16:creationId xmlns:a16="http://schemas.microsoft.com/office/drawing/2014/main" id="{AA78C0F9-42F4-1A22-502C-D9A582AE5B90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9041563-AA8F-E673-4385-6178CDA6CCB9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45" name="9Slide.vn 331">
                  <a:extLst>
                    <a:ext uri="{FF2B5EF4-FFF2-40B4-BE49-F238E27FC236}">
                      <a16:creationId xmlns:a16="http://schemas.microsoft.com/office/drawing/2014/main" id="{7C938B7A-7D63-7FC7-0303-A42E823707A3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9Slide.vn 332">
                  <a:extLst>
                    <a:ext uri="{FF2B5EF4-FFF2-40B4-BE49-F238E27FC236}">
                      <a16:creationId xmlns:a16="http://schemas.microsoft.com/office/drawing/2014/main" id="{6A04906E-7940-8A9D-3023-A8516E859487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7" name="9Slide.vn 333">
                  <a:extLst>
                    <a:ext uri="{FF2B5EF4-FFF2-40B4-BE49-F238E27FC236}">
                      <a16:creationId xmlns:a16="http://schemas.microsoft.com/office/drawing/2014/main" id="{E6623485-736D-5B2E-065B-51989B8DC68E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9Slide.vn 334">
                  <a:extLst>
                    <a:ext uri="{FF2B5EF4-FFF2-40B4-BE49-F238E27FC236}">
                      <a16:creationId xmlns:a16="http://schemas.microsoft.com/office/drawing/2014/main" id="{4367F21D-1508-B113-C285-6E4C583FE139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F85CAE49-7286-2454-22CD-42BD50F447B2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41" name="9Slide.vn 335">
                  <a:extLst>
                    <a:ext uri="{FF2B5EF4-FFF2-40B4-BE49-F238E27FC236}">
                      <a16:creationId xmlns:a16="http://schemas.microsoft.com/office/drawing/2014/main" id="{800736C6-EAC9-F6C9-4A5B-4E3AA2BF3F1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9Slide.vn 336">
                  <a:extLst>
                    <a:ext uri="{FF2B5EF4-FFF2-40B4-BE49-F238E27FC236}">
                      <a16:creationId xmlns:a16="http://schemas.microsoft.com/office/drawing/2014/main" id="{AFAB0C6D-DCF4-BF91-2404-A56A724CF88B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9Slide.vn 337">
                  <a:extLst>
                    <a:ext uri="{FF2B5EF4-FFF2-40B4-BE49-F238E27FC236}">
                      <a16:creationId xmlns:a16="http://schemas.microsoft.com/office/drawing/2014/main" id="{FCE729A5-940B-FC8A-3C3A-7B1F6EBEC8C9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9Slide.vn 338">
                  <a:extLst>
                    <a:ext uri="{FF2B5EF4-FFF2-40B4-BE49-F238E27FC236}">
                      <a16:creationId xmlns:a16="http://schemas.microsoft.com/office/drawing/2014/main" id="{6B516DD8-EF29-7BCA-E23F-B55DFA09BCF3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CA99B4E-5769-619B-A76D-B98EAEE4E0F0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37" name="9Slide.vn 339">
                  <a:extLst>
                    <a:ext uri="{FF2B5EF4-FFF2-40B4-BE49-F238E27FC236}">
                      <a16:creationId xmlns:a16="http://schemas.microsoft.com/office/drawing/2014/main" id="{E6782E38-1618-777D-B9F2-54EB5CF78464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9Slide.vn 340">
                  <a:extLst>
                    <a:ext uri="{FF2B5EF4-FFF2-40B4-BE49-F238E27FC236}">
                      <a16:creationId xmlns:a16="http://schemas.microsoft.com/office/drawing/2014/main" id="{07CCA2B2-ED3C-4009-D1A7-9A61EFEA502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9Slide.vn 341">
                  <a:extLst>
                    <a:ext uri="{FF2B5EF4-FFF2-40B4-BE49-F238E27FC236}">
                      <a16:creationId xmlns:a16="http://schemas.microsoft.com/office/drawing/2014/main" id="{44A41F00-840C-8608-4E70-A3E545A76EEC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9Slide.vn 342">
                  <a:extLst>
                    <a:ext uri="{FF2B5EF4-FFF2-40B4-BE49-F238E27FC236}">
                      <a16:creationId xmlns:a16="http://schemas.microsoft.com/office/drawing/2014/main" id="{E6A2085C-9E36-9517-B40A-979EB3A1FE90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D3DC81C4-0FD8-D451-0F92-F8C3544795A1}"/>
                </a:ext>
              </a:extLst>
            </p:cNvPr>
            <p:cNvGrpSpPr/>
            <p:nvPr/>
          </p:nvGrpSpPr>
          <p:grpSpPr>
            <a:xfrm>
              <a:off x="9075687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AB8BA7CB-3611-9065-B477-16246FD0451E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31" name="9Slide.vn 343">
                  <a:extLst>
                    <a:ext uri="{FF2B5EF4-FFF2-40B4-BE49-F238E27FC236}">
                      <a16:creationId xmlns:a16="http://schemas.microsoft.com/office/drawing/2014/main" id="{394247F1-731D-A9A1-A492-BD5ADC706FC0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9Slide.vn 344">
                  <a:extLst>
                    <a:ext uri="{FF2B5EF4-FFF2-40B4-BE49-F238E27FC236}">
                      <a16:creationId xmlns:a16="http://schemas.microsoft.com/office/drawing/2014/main" id="{296FA1E4-E7DD-6AC0-676F-6FAC9D01BDCC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76A073C7-54A7-E53A-AA7D-56F34E0D2EE6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27" name="9Slide.vn 345">
                  <a:extLst>
                    <a:ext uri="{FF2B5EF4-FFF2-40B4-BE49-F238E27FC236}">
                      <a16:creationId xmlns:a16="http://schemas.microsoft.com/office/drawing/2014/main" id="{BE524F7C-3EF4-93AF-EA13-94715FA2C645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9Slide.vn 346">
                  <a:extLst>
                    <a:ext uri="{FF2B5EF4-FFF2-40B4-BE49-F238E27FC236}">
                      <a16:creationId xmlns:a16="http://schemas.microsoft.com/office/drawing/2014/main" id="{848B9ED0-9468-2190-351D-01207D193725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9Slide.vn 347">
                  <a:extLst>
                    <a:ext uri="{FF2B5EF4-FFF2-40B4-BE49-F238E27FC236}">
                      <a16:creationId xmlns:a16="http://schemas.microsoft.com/office/drawing/2014/main" id="{3F56C124-32BB-15C6-4844-CD3A951C077D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9Slide.vn 348">
                  <a:extLst>
                    <a:ext uri="{FF2B5EF4-FFF2-40B4-BE49-F238E27FC236}">
                      <a16:creationId xmlns:a16="http://schemas.microsoft.com/office/drawing/2014/main" id="{B4931AB9-9AE5-2800-338F-F2757EDDF18A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600F9DD-A1AE-8C9C-0206-9574495C2388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23" name="9Slide.vn 349">
                  <a:extLst>
                    <a:ext uri="{FF2B5EF4-FFF2-40B4-BE49-F238E27FC236}">
                      <a16:creationId xmlns:a16="http://schemas.microsoft.com/office/drawing/2014/main" id="{09721A5D-E54D-6940-AF84-1C695291F197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9Slide.vn 350">
                  <a:extLst>
                    <a:ext uri="{FF2B5EF4-FFF2-40B4-BE49-F238E27FC236}">
                      <a16:creationId xmlns:a16="http://schemas.microsoft.com/office/drawing/2014/main" id="{D4ED9C73-0160-45E3-A4E2-3C1CA6AEE0B6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9Slide.vn 351">
                  <a:extLst>
                    <a:ext uri="{FF2B5EF4-FFF2-40B4-BE49-F238E27FC236}">
                      <a16:creationId xmlns:a16="http://schemas.microsoft.com/office/drawing/2014/main" id="{ADDDBB43-B666-5B5B-6A55-EB422687127E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9Slide.vn 352">
                  <a:extLst>
                    <a:ext uri="{FF2B5EF4-FFF2-40B4-BE49-F238E27FC236}">
                      <a16:creationId xmlns:a16="http://schemas.microsoft.com/office/drawing/2014/main" id="{D4900B0C-0687-3C5B-E933-C7A7B11C5B2C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3C4D123C-51A1-A3C8-A324-ABC484CA9019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19" name="9Slide.vn 353">
                  <a:extLst>
                    <a:ext uri="{FF2B5EF4-FFF2-40B4-BE49-F238E27FC236}">
                      <a16:creationId xmlns:a16="http://schemas.microsoft.com/office/drawing/2014/main" id="{36E7A721-6FA8-50F5-731B-F8F8D4A184B1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9Slide.vn 354">
                  <a:extLst>
                    <a:ext uri="{FF2B5EF4-FFF2-40B4-BE49-F238E27FC236}">
                      <a16:creationId xmlns:a16="http://schemas.microsoft.com/office/drawing/2014/main" id="{40F88208-98EC-6093-A7ED-9E3BDDFFB4C7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9Slide.vn 355">
                  <a:extLst>
                    <a:ext uri="{FF2B5EF4-FFF2-40B4-BE49-F238E27FC236}">
                      <a16:creationId xmlns:a16="http://schemas.microsoft.com/office/drawing/2014/main" id="{828BB130-1B4B-47CC-DD90-2D0DF2151FAE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9Slide.vn 356">
                  <a:extLst>
                    <a:ext uri="{FF2B5EF4-FFF2-40B4-BE49-F238E27FC236}">
                      <a16:creationId xmlns:a16="http://schemas.microsoft.com/office/drawing/2014/main" id="{112CCA54-9F06-FA5D-E4F3-DBAD20EE4FD1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49359349-F5D4-86BE-7891-03E1CE2D6041}"/>
                </a:ext>
              </a:extLst>
            </p:cNvPr>
            <p:cNvGrpSpPr/>
            <p:nvPr/>
          </p:nvGrpSpPr>
          <p:grpSpPr>
            <a:xfrm>
              <a:off x="13407312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B6D9422F-2BB8-6E55-5F02-809EC9A58E1C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13" name="9Slide.vn 357">
                  <a:extLst>
                    <a:ext uri="{FF2B5EF4-FFF2-40B4-BE49-F238E27FC236}">
                      <a16:creationId xmlns:a16="http://schemas.microsoft.com/office/drawing/2014/main" id="{D6181A04-04FC-6ED1-A6DA-E8C199E3DD90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9Slide.vn 358">
                  <a:extLst>
                    <a:ext uri="{FF2B5EF4-FFF2-40B4-BE49-F238E27FC236}">
                      <a16:creationId xmlns:a16="http://schemas.microsoft.com/office/drawing/2014/main" id="{C14C5578-5B8E-45E1-4CF1-BAC90F52EBB7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9059479C-C12A-7678-73EC-1FF0E7EA39AC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09" name="9Slide.vn 359">
                  <a:extLst>
                    <a:ext uri="{FF2B5EF4-FFF2-40B4-BE49-F238E27FC236}">
                      <a16:creationId xmlns:a16="http://schemas.microsoft.com/office/drawing/2014/main" id="{8482782F-4A26-FB68-1E70-23BA6EFC953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9Slide.vn 360">
                  <a:extLst>
                    <a:ext uri="{FF2B5EF4-FFF2-40B4-BE49-F238E27FC236}">
                      <a16:creationId xmlns:a16="http://schemas.microsoft.com/office/drawing/2014/main" id="{EAF0A425-5727-EBF8-0912-C4ECACF4B0B5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1" name="9Slide.vn 361">
                  <a:extLst>
                    <a:ext uri="{FF2B5EF4-FFF2-40B4-BE49-F238E27FC236}">
                      <a16:creationId xmlns:a16="http://schemas.microsoft.com/office/drawing/2014/main" id="{8754F1E4-F294-29D1-AE0E-0C041660B87A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9Slide.vn 362">
                  <a:extLst>
                    <a:ext uri="{FF2B5EF4-FFF2-40B4-BE49-F238E27FC236}">
                      <a16:creationId xmlns:a16="http://schemas.microsoft.com/office/drawing/2014/main" id="{C952D62F-9105-DFF3-4B25-13A9839ADCB9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8F9D0D02-F2B6-377F-D7F9-31D8102B34F3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05" name="9Slide.vn 363">
                  <a:extLst>
                    <a:ext uri="{FF2B5EF4-FFF2-40B4-BE49-F238E27FC236}">
                      <a16:creationId xmlns:a16="http://schemas.microsoft.com/office/drawing/2014/main" id="{32A94D42-39C5-E7EC-BEE7-6360C63893AB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9Slide.vn 364">
                  <a:extLst>
                    <a:ext uri="{FF2B5EF4-FFF2-40B4-BE49-F238E27FC236}">
                      <a16:creationId xmlns:a16="http://schemas.microsoft.com/office/drawing/2014/main" id="{E334F124-41C4-8B11-5C48-F5E48A227B4F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9Slide.vn 365">
                  <a:extLst>
                    <a:ext uri="{FF2B5EF4-FFF2-40B4-BE49-F238E27FC236}">
                      <a16:creationId xmlns:a16="http://schemas.microsoft.com/office/drawing/2014/main" id="{6D3618DB-19FD-B85F-650A-2542B66C47C4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9Slide.vn 366">
                  <a:extLst>
                    <a:ext uri="{FF2B5EF4-FFF2-40B4-BE49-F238E27FC236}">
                      <a16:creationId xmlns:a16="http://schemas.microsoft.com/office/drawing/2014/main" id="{FF5F6D02-F4F4-3568-E196-B84C744C202D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8F13B03D-7320-C1C1-F617-6907178F3B82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01" name="9Slide.vn 367">
                  <a:extLst>
                    <a:ext uri="{FF2B5EF4-FFF2-40B4-BE49-F238E27FC236}">
                      <a16:creationId xmlns:a16="http://schemas.microsoft.com/office/drawing/2014/main" id="{1F8C1E12-D73D-87E2-DA06-5FE74CA602FE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9Slide.vn 368">
                  <a:extLst>
                    <a:ext uri="{FF2B5EF4-FFF2-40B4-BE49-F238E27FC236}">
                      <a16:creationId xmlns:a16="http://schemas.microsoft.com/office/drawing/2014/main" id="{47C9C0F1-5931-1670-A19E-CF3BEDC083E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9Slide.vn 369">
                  <a:extLst>
                    <a:ext uri="{FF2B5EF4-FFF2-40B4-BE49-F238E27FC236}">
                      <a16:creationId xmlns:a16="http://schemas.microsoft.com/office/drawing/2014/main" id="{96E71E73-B5E5-2DA7-E331-F843A4658A96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9Slide.vn 370">
                  <a:extLst>
                    <a:ext uri="{FF2B5EF4-FFF2-40B4-BE49-F238E27FC236}">
                      <a16:creationId xmlns:a16="http://schemas.microsoft.com/office/drawing/2014/main" id="{5123FC8A-021E-8156-7BBF-960A54CE52B3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64E76B65-E7DD-81C5-F931-DF94EE11D973}"/>
                </a:ext>
              </a:extLst>
            </p:cNvPr>
            <p:cNvGrpSpPr/>
            <p:nvPr/>
          </p:nvGrpSpPr>
          <p:grpSpPr>
            <a:xfrm>
              <a:off x="17937489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905E144-6F00-122C-70E0-573AD8A8A32C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295" name="9Slide.vn 371">
                  <a:extLst>
                    <a:ext uri="{FF2B5EF4-FFF2-40B4-BE49-F238E27FC236}">
                      <a16:creationId xmlns:a16="http://schemas.microsoft.com/office/drawing/2014/main" id="{AE1522F8-EC6C-3D27-86EB-65605E87A2A2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9Slide.vn 372">
                  <a:extLst>
                    <a:ext uri="{FF2B5EF4-FFF2-40B4-BE49-F238E27FC236}">
                      <a16:creationId xmlns:a16="http://schemas.microsoft.com/office/drawing/2014/main" id="{269CB53F-3685-151E-806B-9DF3123860C1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4BC3323E-916E-8642-4926-538206D46F2E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291" name="9Slide.vn 373">
                  <a:extLst>
                    <a:ext uri="{FF2B5EF4-FFF2-40B4-BE49-F238E27FC236}">
                      <a16:creationId xmlns:a16="http://schemas.microsoft.com/office/drawing/2014/main" id="{970D71E6-F62A-608A-5BF8-763A12644B75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9Slide.vn 374">
                  <a:extLst>
                    <a:ext uri="{FF2B5EF4-FFF2-40B4-BE49-F238E27FC236}">
                      <a16:creationId xmlns:a16="http://schemas.microsoft.com/office/drawing/2014/main" id="{B4EC554A-4493-95F9-D954-6B1F16CBA672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9Slide.vn 375">
                  <a:extLst>
                    <a:ext uri="{FF2B5EF4-FFF2-40B4-BE49-F238E27FC236}">
                      <a16:creationId xmlns:a16="http://schemas.microsoft.com/office/drawing/2014/main" id="{12E135C1-6B93-958A-63FF-8458560CAC71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9Slide.vn 376">
                  <a:extLst>
                    <a:ext uri="{FF2B5EF4-FFF2-40B4-BE49-F238E27FC236}">
                      <a16:creationId xmlns:a16="http://schemas.microsoft.com/office/drawing/2014/main" id="{3F725144-C917-F976-F401-FA5115D8BA02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3A9BB29-51EE-D539-77B1-9A50C113DAA1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287" name="9Slide.vn 377">
                  <a:extLst>
                    <a:ext uri="{FF2B5EF4-FFF2-40B4-BE49-F238E27FC236}">
                      <a16:creationId xmlns:a16="http://schemas.microsoft.com/office/drawing/2014/main" id="{DE7488C4-1602-2DA5-871C-2EADEA2C604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9Slide.vn 378">
                  <a:extLst>
                    <a:ext uri="{FF2B5EF4-FFF2-40B4-BE49-F238E27FC236}">
                      <a16:creationId xmlns:a16="http://schemas.microsoft.com/office/drawing/2014/main" id="{96E190EA-82B8-EBBD-291A-EC25D62167D5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9Slide.vn 379">
                  <a:extLst>
                    <a:ext uri="{FF2B5EF4-FFF2-40B4-BE49-F238E27FC236}">
                      <a16:creationId xmlns:a16="http://schemas.microsoft.com/office/drawing/2014/main" id="{F22A259F-AD72-5F77-3862-E0C9843C8081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9Slide.vn 380">
                  <a:extLst>
                    <a:ext uri="{FF2B5EF4-FFF2-40B4-BE49-F238E27FC236}">
                      <a16:creationId xmlns:a16="http://schemas.microsoft.com/office/drawing/2014/main" id="{9DDE96E8-ADF5-5F8B-2CE9-C558799B4431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1D535C04-CAF2-C3D5-514F-430FCBA2CF2B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283" name="9Slide.vn 381">
                  <a:extLst>
                    <a:ext uri="{FF2B5EF4-FFF2-40B4-BE49-F238E27FC236}">
                      <a16:creationId xmlns:a16="http://schemas.microsoft.com/office/drawing/2014/main" id="{CF80E752-8C5D-82A2-10DA-8CCAA043E630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9Slide.vn 382">
                  <a:extLst>
                    <a:ext uri="{FF2B5EF4-FFF2-40B4-BE49-F238E27FC236}">
                      <a16:creationId xmlns:a16="http://schemas.microsoft.com/office/drawing/2014/main" id="{62878025-FCEC-72BA-1C7B-0CBDE265709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9Slide.vn 383">
                  <a:extLst>
                    <a:ext uri="{FF2B5EF4-FFF2-40B4-BE49-F238E27FC236}">
                      <a16:creationId xmlns:a16="http://schemas.microsoft.com/office/drawing/2014/main" id="{50BA1434-848E-91D6-8714-B2CC712EA371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9Slide.vn 384">
                  <a:extLst>
                    <a:ext uri="{FF2B5EF4-FFF2-40B4-BE49-F238E27FC236}">
                      <a16:creationId xmlns:a16="http://schemas.microsoft.com/office/drawing/2014/main" id="{60AC52C2-129F-D423-5698-14FABD04500C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27" name="9Slide.vn 385">
            <a:extLst>
              <a:ext uri="{FF2B5EF4-FFF2-40B4-BE49-F238E27FC236}">
                <a16:creationId xmlns:a16="http://schemas.microsoft.com/office/drawing/2014/main" id="{B8982FBB-9B57-2D0D-BCE1-2A75BFE4A293}"/>
              </a:ext>
            </a:extLst>
          </p:cNvPr>
          <p:cNvGrpSpPr/>
          <p:nvPr/>
        </p:nvGrpSpPr>
        <p:grpSpPr>
          <a:xfrm>
            <a:off x="-6748597" y="1649334"/>
            <a:ext cx="2764439" cy="2051847"/>
            <a:chOff x="6654663" y="3463185"/>
            <a:chExt cx="3872864" cy="2874553"/>
          </a:xfrm>
        </p:grpSpPr>
        <p:sp>
          <p:nvSpPr>
            <p:cNvPr id="428" name="9Slide.vn 386">
              <a:extLst>
                <a:ext uri="{FF2B5EF4-FFF2-40B4-BE49-F238E27FC236}">
                  <a16:creationId xmlns:a16="http://schemas.microsoft.com/office/drawing/2014/main" id="{3DF0FF19-1C34-359D-1F12-9D6CB2D46C01}"/>
                </a:ext>
              </a:extLst>
            </p:cNvPr>
            <p:cNvSpPr/>
            <p:nvPr/>
          </p:nvSpPr>
          <p:spPr>
            <a:xfrm rot="210212">
              <a:off x="7433646" y="4769017"/>
              <a:ext cx="2229401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9" name="9Slide.vn 387">
              <a:extLst>
                <a:ext uri="{FF2B5EF4-FFF2-40B4-BE49-F238E27FC236}">
                  <a16:creationId xmlns:a16="http://schemas.microsoft.com/office/drawing/2014/main" id="{DA0ACD5B-6B93-D38F-39B9-A320D8C9DE22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0" name="9Slide.vn 388">
              <a:extLst>
                <a:ext uri="{FF2B5EF4-FFF2-40B4-BE49-F238E27FC236}">
                  <a16:creationId xmlns:a16="http://schemas.microsoft.com/office/drawing/2014/main" id="{D5D3EFC1-EB53-83C2-6700-461668AD3008}"/>
                </a:ext>
              </a:extLst>
            </p:cNvPr>
            <p:cNvSpPr/>
            <p:nvPr/>
          </p:nvSpPr>
          <p:spPr>
            <a:xfrm rot="1001454">
              <a:off x="9524331" y="377623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1" name="9Slide.vn 389">
              <a:extLst>
                <a:ext uri="{FF2B5EF4-FFF2-40B4-BE49-F238E27FC236}">
                  <a16:creationId xmlns:a16="http://schemas.microsoft.com/office/drawing/2014/main" id="{2A17DB54-3513-0087-1D79-D5C7BDA6F5D0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2" name="9Slide.vn 390">
              <a:extLst>
                <a:ext uri="{FF2B5EF4-FFF2-40B4-BE49-F238E27FC236}">
                  <a16:creationId xmlns:a16="http://schemas.microsoft.com/office/drawing/2014/main" id="{FCE79EC4-5E4F-40AD-5153-D8E77199E681}"/>
                </a:ext>
              </a:extLst>
            </p:cNvPr>
            <p:cNvSpPr/>
            <p:nvPr/>
          </p:nvSpPr>
          <p:spPr>
            <a:xfrm rot="19413183">
              <a:off x="9393657" y="3463185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3" name="9Slide.vn 391">
              <a:extLst>
                <a:ext uri="{FF2B5EF4-FFF2-40B4-BE49-F238E27FC236}">
                  <a16:creationId xmlns:a16="http://schemas.microsoft.com/office/drawing/2014/main" id="{065FDD6A-AE3D-432E-7E85-94E050164512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4" name="9Slide.vn 392">
              <a:extLst>
                <a:ext uri="{FF2B5EF4-FFF2-40B4-BE49-F238E27FC236}">
                  <a16:creationId xmlns:a16="http://schemas.microsoft.com/office/drawing/2014/main" id="{63E7DD33-2892-491E-4A4D-BE8F5D0321E8}"/>
                </a:ext>
              </a:extLst>
            </p:cNvPr>
            <p:cNvSpPr/>
            <p:nvPr/>
          </p:nvSpPr>
          <p:spPr>
            <a:xfrm>
              <a:off x="6654663" y="4930952"/>
              <a:ext cx="797697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5" name="9Slide.vn 393">
              <a:extLst>
                <a:ext uri="{FF2B5EF4-FFF2-40B4-BE49-F238E27FC236}">
                  <a16:creationId xmlns:a16="http://schemas.microsoft.com/office/drawing/2014/main" id="{E5D40124-0AF5-3770-F011-4C1EC4B5EA7D}"/>
                </a:ext>
              </a:extLst>
            </p:cNvPr>
            <p:cNvSpPr/>
            <p:nvPr/>
          </p:nvSpPr>
          <p:spPr>
            <a:xfrm rot="2455474">
              <a:off x="9002281" y="5767603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6" name="9Slide.vn 394">
              <a:extLst>
                <a:ext uri="{FF2B5EF4-FFF2-40B4-BE49-F238E27FC236}">
                  <a16:creationId xmlns:a16="http://schemas.microsoft.com/office/drawing/2014/main" id="{2AAFEAF9-B86C-0627-30A0-EE01E565DA40}"/>
                </a:ext>
              </a:extLst>
            </p:cNvPr>
            <p:cNvSpPr/>
            <p:nvPr/>
          </p:nvSpPr>
          <p:spPr>
            <a:xfrm rot="2455474">
              <a:off x="9230880" y="560088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7" name="9Slide.vn 395">
              <a:extLst>
                <a:ext uri="{FF2B5EF4-FFF2-40B4-BE49-F238E27FC236}">
                  <a16:creationId xmlns:a16="http://schemas.microsoft.com/office/drawing/2014/main" id="{4D79D4A7-4CFF-8592-3615-19075610FB7D}"/>
                </a:ext>
              </a:extLst>
            </p:cNvPr>
            <p:cNvSpPr/>
            <p:nvPr/>
          </p:nvSpPr>
          <p:spPr>
            <a:xfrm rot="708895">
              <a:off x="9544810" y="5758143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8" name="9Slide.vn 396">
              <a:extLst>
                <a:ext uri="{FF2B5EF4-FFF2-40B4-BE49-F238E27FC236}">
                  <a16:creationId xmlns:a16="http://schemas.microsoft.com/office/drawing/2014/main" id="{DF257BDC-8E6B-5D13-10E2-DAD0579299CA}"/>
                </a:ext>
              </a:extLst>
            </p:cNvPr>
            <p:cNvSpPr/>
            <p:nvPr/>
          </p:nvSpPr>
          <p:spPr>
            <a:xfrm>
              <a:off x="7620000" y="5511799"/>
              <a:ext cx="693971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9" name="9Slide.vn 397">
              <a:extLst>
                <a:ext uri="{FF2B5EF4-FFF2-40B4-BE49-F238E27FC236}">
                  <a16:creationId xmlns:a16="http://schemas.microsoft.com/office/drawing/2014/main" id="{55CBD3D7-18E0-7925-CC43-1576AB31E6E6}"/>
                </a:ext>
              </a:extLst>
            </p:cNvPr>
            <p:cNvSpPr/>
            <p:nvPr/>
          </p:nvSpPr>
          <p:spPr>
            <a:xfrm rot="19920362">
              <a:off x="7585829" y="5509092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0" name="9Slide.vn 398">
            <a:extLst>
              <a:ext uri="{FF2B5EF4-FFF2-40B4-BE49-F238E27FC236}">
                <a16:creationId xmlns:a16="http://schemas.microsoft.com/office/drawing/2014/main" id="{A340658D-6878-37F4-9083-DEC348AFB795}"/>
              </a:ext>
            </a:extLst>
          </p:cNvPr>
          <p:cNvGrpSpPr/>
          <p:nvPr/>
        </p:nvGrpSpPr>
        <p:grpSpPr>
          <a:xfrm>
            <a:off x="-6760333" y="1611522"/>
            <a:ext cx="2787910" cy="2127471"/>
            <a:chOff x="6610351" y="3465090"/>
            <a:chExt cx="3905746" cy="2980499"/>
          </a:xfrm>
        </p:grpSpPr>
        <p:sp>
          <p:nvSpPr>
            <p:cNvPr id="441" name="9Slide.vn 399">
              <a:extLst>
                <a:ext uri="{FF2B5EF4-FFF2-40B4-BE49-F238E27FC236}">
                  <a16:creationId xmlns:a16="http://schemas.microsoft.com/office/drawing/2014/main" id="{A9276D37-948E-1E9E-4415-F40574F617E4}"/>
                </a:ext>
              </a:extLst>
            </p:cNvPr>
            <p:cNvSpPr/>
            <p:nvPr/>
          </p:nvSpPr>
          <p:spPr>
            <a:xfrm rot="210212">
              <a:off x="74670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2" name="9Slide.vn 400">
              <a:extLst>
                <a:ext uri="{FF2B5EF4-FFF2-40B4-BE49-F238E27FC236}">
                  <a16:creationId xmlns:a16="http://schemas.microsoft.com/office/drawing/2014/main" id="{5A8FAD26-9EFD-E351-623E-73EE765C578C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3" name="9Slide.vn 401">
              <a:extLst>
                <a:ext uri="{FF2B5EF4-FFF2-40B4-BE49-F238E27FC236}">
                  <a16:creationId xmlns:a16="http://schemas.microsoft.com/office/drawing/2014/main" id="{62FFED21-89BE-D838-9AEB-C0B9AF150BA7}"/>
                </a:ext>
              </a:extLst>
            </p:cNvPr>
            <p:cNvSpPr/>
            <p:nvPr/>
          </p:nvSpPr>
          <p:spPr>
            <a:xfrm rot="1177094">
              <a:off x="9512901" y="376480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4" name="9Slide.vn 402">
              <a:extLst>
                <a:ext uri="{FF2B5EF4-FFF2-40B4-BE49-F238E27FC236}">
                  <a16:creationId xmlns:a16="http://schemas.microsoft.com/office/drawing/2014/main" id="{B630D4E8-BBCE-5AB3-74E0-86D594C76FAF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5" name="9Slide.vn 403">
              <a:extLst>
                <a:ext uri="{FF2B5EF4-FFF2-40B4-BE49-F238E27FC236}">
                  <a16:creationId xmlns:a16="http://schemas.microsoft.com/office/drawing/2014/main" id="{5BD4D245-7264-D427-02A0-26D1445D4C17}"/>
                </a:ext>
              </a:extLst>
            </p:cNvPr>
            <p:cNvSpPr/>
            <p:nvPr/>
          </p:nvSpPr>
          <p:spPr>
            <a:xfrm rot="19299663">
              <a:off x="9380322" y="34650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6" name="9Slide.vn 404">
              <a:extLst>
                <a:ext uri="{FF2B5EF4-FFF2-40B4-BE49-F238E27FC236}">
                  <a16:creationId xmlns:a16="http://schemas.microsoft.com/office/drawing/2014/main" id="{C1437438-0E48-8927-893F-11672833BEA3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7" name="9Slide.vn 405">
              <a:extLst>
                <a:ext uri="{FF2B5EF4-FFF2-40B4-BE49-F238E27FC236}">
                  <a16:creationId xmlns:a16="http://schemas.microsoft.com/office/drawing/2014/main" id="{4D9721ED-698E-C6A5-BB43-51121C6B8418}"/>
                </a:ext>
              </a:extLst>
            </p:cNvPr>
            <p:cNvSpPr/>
            <p:nvPr/>
          </p:nvSpPr>
          <p:spPr>
            <a:xfrm>
              <a:off x="6610351" y="4909735"/>
              <a:ext cx="918101" cy="440255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8" name="9Slide.vn 406">
              <a:extLst>
                <a:ext uri="{FF2B5EF4-FFF2-40B4-BE49-F238E27FC236}">
                  <a16:creationId xmlns:a16="http://schemas.microsoft.com/office/drawing/2014/main" id="{16CCCE7B-8CB2-2271-AC41-F4026A7A00F8}"/>
                </a:ext>
              </a:extLst>
            </p:cNvPr>
            <p:cNvSpPr/>
            <p:nvPr/>
          </p:nvSpPr>
          <p:spPr>
            <a:xfrm rot="3038994">
              <a:off x="9007174" y="5826746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9" name="9Slide.vn 407">
              <a:extLst>
                <a:ext uri="{FF2B5EF4-FFF2-40B4-BE49-F238E27FC236}">
                  <a16:creationId xmlns:a16="http://schemas.microsoft.com/office/drawing/2014/main" id="{C3CEE8BF-A9DB-1D98-52AF-0BED23022C60}"/>
                </a:ext>
              </a:extLst>
            </p:cNvPr>
            <p:cNvSpPr/>
            <p:nvPr/>
          </p:nvSpPr>
          <p:spPr>
            <a:xfrm rot="4180872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0" name="9Slide.vn 408">
              <a:extLst>
                <a:ext uri="{FF2B5EF4-FFF2-40B4-BE49-F238E27FC236}">
                  <a16:creationId xmlns:a16="http://schemas.microsoft.com/office/drawing/2014/main" id="{E415E329-E855-C175-9D76-F0617EC3CFC1}"/>
                </a:ext>
              </a:extLst>
            </p:cNvPr>
            <p:cNvSpPr/>
            <p:nvPr/>
          </p:nvSpPr>
          <p:spPr>
            <a:xfrm rot="2532605">
              <a:off x="9276827" y="582493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1" name="9Slide.vn 409">
              <a:extLst>
                <a:ext uri="{FF2B5EF4-FFF2-40B4-BE49-F238E27FC236}">
                  <a16:creationId xmlns:a16="http://schemas.microsoft.com/office/drawing/2014/main" id="{0C5F346C-0893-92D1-880B-96F4E6474DBD}"/>
                </a:ext>
              </a:extLst>
            </p:cNvPr>
            <p:cNvSpPr/>
            <p:nvPr/>
          </p:nvSpPr>
          <p:spPr>
            <a:xfrm>
              <a:off x="7836941" y="5467353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2" name="9Slide.vn 410">
              <a:extLst>
                <a:ext uri="{FF2B5EF4-FFF2-40B4-BE49-F238E27FC236}">
                  <a16:creationId xmlns:a16="http://schemas.microsoft.com/office/drawing/2014/main" id="{20A26336-FC2C-2736-C770-A5217E20E82B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3" name="9Slide.vn 411">
            <a:extLst>
              <a:ext uri="{FF2B5EF4-FFF2-40B4-BE49-F238E27FC236}">
                <a16:creationId xmlns:a16="http://schemas.microsoft.com/office/drawing/2014/main" id="{7C9FE09F-E847-1EEA-CFC8-D6186AB9F126}"/>
              </a:ext>
            </a:extLst>
          </p:cNvPr>
          <p:cNvGrpSpPr/>
          <p:nvPr/>
        </p:nvGrpSpPr>
        <p:grpSpPr>
          <a:xfrm>
            <a:off x="-6715863" y="1630560"/>
            <a:ext cx="2698971" cy="2089395"/>
            <a:chOff x="6691135" y="3387274"/>
            <a:chExt cx="3781146" cy="2927156"/>
          </a:xfrm>
        </p:grpSpPr>
        <p:sp>
          <p:nvSpPr>
            <p:cNvPr id="454" name="9Slide.vn 412">
              <a:extLst>
                <a:ext uri="{FF2B5EF4-FFF2-40B4-BE49-F238E27FC236}">
                  <a16:creationId xmlns:a16="http://schemas.microsoft.com/office/drawing/2014/main" id="{FB87EEB4-D0BC-EA22-606F-AF70AF279714}"/>
                </a:ext>
              </a:extLst>
            </p:cNvPr>
            <p:cNvSpPr/>
            <p:nvPr/>
          </p:nvSpPr>
          <p:spPr>
            <a:xfrm>
              <a:off x="7554678" y="476622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5" name="9Slide.vn 413">
              <a:extLst>
                <a:ext uri="{FF2B5EF4-FFF2-40B4-BE49-F238E27FC236}">
                  <a16:creationId xmlns:a16="http://schemas.microsoft.com/office/drawing/2014/main" id="{9841AB82-F468-2DA3-805D-70434770CBCB}"/>
                </a:ext>
              </a:extLst>
            </p:cNvPr>
            <p:cNvSpPr/>
            <p:nvPr/>
          </p:nvSpPr>
          <p:spPr>
            <a:xfrm rot="21228391"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6" name="9Slide.vn 414">
              <a:extLst>
                <a:ext uri="{FF2B5EF4-FFF2-40B4-BE49-F238E27FC236}">
                  <a16:creationId xmlns:a16="http://schemas.microsoft.com/office/drawing/2014/main" id="{9E788831-4664-32F9-0010-F8F4071C166A}"/>
                </a:ext>
              </a:extLst>
            </p:cNvPr>
            <p:cNvSpPr/>
            <p:nvPr/>
          </p:nvSpPr>
          <p:spPr>
            <a:xfrm rot="1177094">
              <a:off x="9469085" y="370956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7" name="9Slide.vn 415">
              <a:extLst>
                <a:ext uri="{FF2B5EF4-FFF2-40B4-BE49-F238E27FC236}">
                  <a16:creationId xmlns:a16="http://schemas.microsoft.com/office/drawing/2014/main" id="{FC38F8EA-5616-0FC2-88F5-2B9A40012882}"/>
                </a:ext>
              </a:extLst>
            </p:cNvPr>
            <p:cNvSpPr/>
            <p:nvPr/>
          </p:nvSpPr>
          <p:spPr>
            <a:xfrm>
              <a:off x="9709785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8" name="9Slide.vn 416">
              <a:extLst>
                <a:ext uri="{FF2B5EF4-FFF2-40B4-BE49-F238E27FC236}">
                  <a16:creationId xmlns:a16="http://schemas.microsoft.com/office/drawing/2014/main" id="{FC96E54A-A8C3-661F-5897-334960A7C09E}"/>
                </a:ext>
              </a:extLst>
            </p:cNvPr>
            <p:cNvSpPr/>
            <p:nvPr/>
          </p:nvSpPr>
          <p:spPr>
            <a:xfrm rot="19374387">
              <a:off x="9349245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9" name="9Slide.vn 417">
              <a:extLst>
                <a:ext uri="{FF2B5EF4-FFF2-40B4-BE49-F238E27FC236}">
                  <a16:creationId xmlns:a16="http://schemas.microsoft.com/office/drawing/2014/main" id="{5676589B-AC4C-A57E-94B3-61D2CA72812B}"/>
                </a:ext>
              </a:extLst>
            </p:cNvPr>
            <p:cNvSpPr/>
            <p:nvPr/>
          </p:nvSpPr>
          <p:spPr>
            <a:xfrm rot="19559783">
              <a:off x="9526483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0" name="9Slide.vn 418">
              <a:extLst>
                <a:ext uri="{FF2B5EF4-FFF2-40B4-BE49-F238E27FC236}">
                  <a16:creationId xmlns:a16="http://schemas.microsoft.com/office/drawing/2014/main" id="{04BF4B51-2BCD-6CE8-C4F5-9DE323C5ECFA}"/>
                </a:ext>
              </a:extLst>
            </p:cNvPr>
            <p:cNvSpPr/>
            <p:nvPr/>
          </p:nvSpPr>
          <p:spPr>
            <a:xfrm>
              <a:off x="6691135" y="4891213"/>
              <a:ext cx="908839" cy="4337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1" name="9Slide.vn 419">
              <a:extLst>
                <a:ext uri="{FF2B5EF4-FFF2-40B4-BE49-F238E27FC236}">
                  <a16:creationId xmlns:a16="http://schemas.microsoft.com/office/drawing/2014/main" id="{3D7AB425-4F8C-DFC1-DE33-84692D573484}"/>
                </a:ext>
              </a:extLst>
            </p:cNvPr>
            <p:cNvSpPr/>
            <p:nvPr/>
          </p:nvSpPr>
          <p:spPr>
            <a:xfrm rot="5400000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2" name="9Slide.vn 420">
              <a:extLst>
                <a:ext uri="{FF2B5EF4-FFF2-40B4-BE49-F238E27FC236}">
                  <a16:creationId xmlns:a16="http://schemas.microsoft.com/office/drawing/2014/main" id="{7B49C004-906A-8452-A524-B7654AFB3439}"/>
                </a:ext>
              </a:extLst>
            </p:cNvPr>
            <p:cNvSpPr/>
            <p:nvPr/>
          </p:nvSpPr>
          <p:spPr>
            <a:xfrm rot="4004636">
              <a:off x="9181594" y="575388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3" name="9Slide.vn 421">
              <a:extLst>
                <a:ext uri="{FF2B5EF4-FFF2-40B4-BE49-F238E27FC236}">
                  <a16:creationId xmlns:a16="http://schemas.microsoft.com/office/drawing/2014/main" id="{530C3FC4-F768-262D-5F05-5264B6063D65}"/>
                </a:ext>
              </a:extLst>
            </p:cNvPr>
            <p:cNvSpPr/>
            <p:nvPr/>
          </p:nvSpPr>
          <p:spPr>
            <a:xfrm rot="369032">
              <a:off x="7864313" y="5230687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4" name="9Slide.vn 422">
              <a:extLst>
                <a:ext uri="{FF2B5EF4-FFF2-40B4-BE49-F238E27FC236}">
                  <a16:creationId xmlns:a16="http://schemas.microsoft.com/office/drawing/2014/main" id="{DA199EC3-0067-9967-577E-22F86E9459B7}"/>
                </a:ext>
              </a:extLst>
            </p:cNvPr>
            <p:cNvSpPr/>
            <p:nvPr/>
          </p:nvSpPr>
          <p:spPr>
            <a:xfrm rot="2655442">
              <a:off x="9137139" y="55803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5" name="9Slide.vn 423">
              <a:extLst>
                <a:ext uri="{FF2B5EF4-FFF2-40B4-BE49-F238E27FC236}">
                  <a16:creationId xmlns:a16="http://schemas.microsoft.com/office/drawing/2014/main" id="{675C80E1-915D-77E4-59FC-FB5F5984D95A}"/>
                </a:ext>
              </a:extLst>
            </p:cNvPr>
            <p:cNvSpPr/>
            <p:nvPr/>
          </p:nvSpPr>
          <p:spPr>
            <a:xfrm>
              <a:off x="9459724" y="573483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6" name="9Slide.vn 424">
              <a:extLst>
                <a:ext uri="{FF2B5EF4-FFF2-40B4-BE49-F238E27FC236}">
                  <a16:creationId xmlns:a16="http://schemas.microsoft.com/office/drawing/2014/main" id="{FC0E97F9-B635-480E-1138-6EDE273430FD}"/>
                </a:ext>
              </a:extLst>
            </p:cNvPr>
            <p:cNvSpPr/>
            <p:nvPr/>
          </p:nvSpPr>
          <p:spPr>
            <a:xfrm>
              <a:off x="7833360" y="5400040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7" name="9Slide.vn 425">
            <a:extLst>
              <a:ext uri="{FF2B5EF4-FFF2-40B4-BE49-F238E27FC236}">
                <a16:creationId xmlns:a16="http://schemas.microsoft.com/office/drawing/2014/main" id="{318B21AC-F1AF-7778-B0FB-EEA37AEF6F89}"/>
              </a:ext>
            </a:extLst>
          </p:cNvPr>
          <p:cNvGrpSpPr/>
          <p:nvPr/>
        </p:nvGrpSpPr>
        <p:grpSpPr>
          <a:xfrm>
            <a:off x="-6602203" y="1572997"/>
            <a:ext cx="2471651" cy="2204523"/>
            <a:chOff x="6724156" y="3334181"/>
            <a:chExt cx="3462680" cy="3088445"/>
          </a:xfrm>
        </p:grpSpPr>
        <p:sp>
          <p:nvSpPr>
            <p:cNvPr id="468" name="9Slide.vn 426">
              <a:extLst>
                <a:ext uri="{FF2B5EF4-FFF2-40B4-BE49-F238E27FC236}">
                  <a16:creationId xmlns:a16="http://schemas.microsoft.com/office/drawing/2014/main" id="{706B571B-C393-66B5-A80D-4E48E7B72EF0}"/>
                </a:ext>
              </a:extLst>
            </p:cNvPr>
            <p:cNvSpPr/>
            <p:nvPr/>
          </p:nvSpPr>
          <p:spPr>
            <a:xfrm>
              <a:off x="75051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9" name="9Slide.vn 427">
              <a:extLst>
                <a:ext uri="{FF2B5EF4-FFF2-40B4-BE49-F238E27FC236}">
                  <a16:creationId xmlns:a16="http://schemas.microsoft.com/office/drawing/2014/main" id="{F2375275-F71D-2AA7-67AD-5C1DBA385CE5}"/>
                </a:ext>
              </a:extLst>
            </p:cNvPr>
            <p:cNvSpPr/>
            <p:nvPr/>
          </p:nvSpPr>
          <p:spPr>
            <a:xfrm rot="20590920">
              <a:off x="8763650" y="366021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0" name="9Slide.vn 428">
              <a:extLst>
                <a:ext uri="{FF2B5EF4-FFF2-40B4-BE49-F238E27FC236}">
                  <a16:creationId xmlns:a16="http://schemas.microsoft.com/office/drawing/2014/main" id="{BEF5CB67-115E-966E-7B20-1560F85B716E}"/>
                </a:ext>
              </a:extLst>
            </p:cNvPr>
            <p:cNvSpPr/>
            <p:nvPr/>
          </p:nvSpPr>
          <p:spPr>
            <a:xfrm rot="1177094">
              <a:off x="9183640" y="365368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1" name="9Slide.vn 429">
              <a:extLst>
                <a:ext uri="{FF2B5EF4-FFF2-40B4-BE49-F238E27FC236}">
                  <a16:creationId xmlns:a16="http://schemas.microsoft.com/office/drawing/2014/main" id="{6B099CCA-CB14-7E87-7FFB-5561901067CF}"/>
                </a:ext>
              </a:extLst>
            </p:cNvPr>
            <p:cNvSpPr/>
            <p:nvPr/>
          </p:nvSpPr>
          <p:spPr>
            <a:xfrm>
              <a:off x="9414510" y="384238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2" name="9Slide.vn 430">
              <a:extLst>
                <a:ext uri="{FF2B5EF4-FFF2-40B4-BE49-F238E27FC236}">
                  <a16:creationId xmlns:a16="http://schemas.microsoft.com/office/drawing/2014/main" id="{717EC886-C295-8D01-BBBA-BC67490BF720}"/>
                </a:ext>
              </a:extLst>
            </p:cNvPr>
            <p:cNvSpPr/>
            <p:nvPr/>
          </p:nvSpPr>
          <p:spPr>
            <a:xfrm rot="19882908">
              <a:off x="9105107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3" name="9Slide.vn 431">
              <a:extLst>
                <a:ext uri="{FF2B5EF4-FFF2-40B4-BE49-F238E27FC236}">
                  <a16:creationId xmlns:a16="http://schemas.microsoft.com/office/drawing/2014/main" id="{561D1332-87C8-5411-1203-AED326AE946B}"/>
                </a:ext>
              </a:extLst>
            </p:cNvPr>
            <p:cNvSpPr/>
            <p:nvPr/>
          </p:nvSpPr>
          <p:spPr>
            <a:xfrm rot="20115778">
              <a:off x="9262191" y="333418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4" name="9Slide.vn 432">
              <a:extLst>
                <a:ext uri="{FF2B5EF4-FFF2-40B4-BE49-F238E27FC236}">
                  <a16:creationId xmlns:a16="http://schemas.microsoft.com/office/drawing/2014/main" id="{B26EBC7C-9FBD-C733-516F-C5E81F11DCD0}"/>
                </a:ext>
              </a:extLst>
            </p:cNvPr>
            <p:cNvSpPr/>
            <p:nvPr/>
          </p:nvSpPr>
          <p:spPr>
            <a:xfrm>
              <a:off x="6724156" y="5091337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5" name="9Slide.vn 433">
              <a:extLst>
                <a:ext uri="{FF2B5EF4-FFF2-40B4-BE49-F238E27FC236}">
                  <a16:creationId xmlns:a16="http://schemas.microsoft.com/office/drawing/2014/main" id="{FC318B03-9A84-E3B3-141A-2AD47C0E10D0}"/>
                </a:ext>
              </a:extLst>
            </p:cNvPr>
            <p:cNvSpPr/>
            <p:nvPr/>
          </p:nvSpPr>
          <p:spPr>
            <a:xfrm rot="3820727">
              <a:off x="9251537" y="560731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6" name="9Slide.vn 434">
              <a:extLst>
                <a:ext uri="{FF2B5EF4-FFF2-40B4-BE49-F238E27FC236}">
                  <a16:creationId xmlns:a16="http://schemas.microsoft.com/office/drawing/2014/main" id="{C856D881-02D4-EAF0-D58D-CAEB4FA2B9F4}"/>
                </a:ext>
              </a:extLst>
            </p:cNvPr>
            <p:cNvSpPr/>
            <p:nvPr/>
          </p:nvSpPr>
          <p:spPr>
            <a:xfrm rot="5174842">
              <a:off x="9327083" y="5611407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7" name="9Slide.vn 435">
              <a:extLst>
                <a:ext uri="{FF2B5EF4-FFF2-40B4-BE49-F238E27FC236}">
                  <a16:creationId xmlns:a16="http://schemas.microsoft.com/office/drawing/2014/main" id="{DA6BD179-5960-E930-B357-82DC5206A748}"/>
                </a:ext>
              </a:extLst>
            </p:cNvPr>
            <p:cNvSpPr/>
            <p:nvPr/>
          </p:nvSpPr>
          <p:spPr>
            <a:xfrm rot="3796164">
              <a:off x="9018155" y="5584832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8" name="9Slide.vn 436">
              <a:extLst>
                <a:ext uri="{FF2B5EF4-FFF2-40B4-BE49-F238E27FC236}">
                  <a16:creationId xmlns:a16="http://schemas.microsoft.com/office/drawing/2014/main" id="{67541C74-6CBD-627B-B933-9EA0D2B3DF60}"/>
                </a:ext>
              </a:extLst>
            </p:cNvPr>
            <p:cNvSpPr/>
            <p:nvPr/>
          </p:nvSpPr>
          <p:spPr>
            <a:xfrm rot="4058269">
              <a:off x="9115360" y="567608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9" name="9Slide.vn 437">
              <a:extLst>
                <a:ext uri="{FF2B5EF4-FFF2-40B4-BE49-F238E27FC236}">
                  <a16:creationId xmlns:a16="http://schemas.microsoft.com/office/drawing/2014/main" id="{539EAFFD-1C79-0680-6E7C-0B4ECAB063B6}"/>
                </a:ext>
              </a:extLst>
            </p:cNvPr>
            <p:cNvSpPr/>
            <p:nvPr/>
          </p:nvSpPr>
          <p:spPr>
            <a:xfrm rot="283435">
              <a:off x="8010965" y="5408921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0" name="9Slide.vn 438">
              <a:extLst>
                <a:ext uri="{FF2B5EF4-FFF2-40B4-BE49-F238E27FC236}">
                  <a16:creationId xmlns:a16="http://schemas.microsoft.com/office/drawing/2014/main" id="{083D789A-CC5F-B8FD-6E98-4669173BF1F3}"/>
                </a:ext>
              </a:extLst>
            </p:cNvPr>
            <p:cNvSpPr/>
            <p:nvPr/>
          </p:nvSpPr>
          <p:spPr>
            <a:xfrm rot="283435">
              <a:off x="7718246" y="5393519"/>
              <a:ext cx="568792" cy="1029107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1" name="9Slide.vn 439">
            <a:extLst>
              <a:ext uri="{FF2B5EF4-FFF2-40B4-BE49-F238E27FC236}">
                <a16:creationId xmlns:a16="http://schemas.microsoft.com/office/drawing/2014/main" id="{F1051378-03EC-AD8C-8180-578ECA5509D2}"/>
              </a:ext>
            </a:extLst>
          </p:cNvPr>
          <p:cNvGrpSpPr/>
          <p:nvPr/>
        </p:nvGrpSpPr>
        <p:grpSpPr>
          <a:xfrm>
            <a:off x="-6562770" y="1548486"/>
            <a:ext cx="2392783" cy="2253543"/>
            <a:chOff x="6625095" y="3245167"/>
            <a:chExt cx="3352190" cy="3157120"/>
          </a:xfrm>
        </p:grpSpPr>
        <p:sp>
          <p:nvSpPr>
            <p:cNvPr id="482" name="9Slide.vn 440">
              <a:extLst>
                <a:ext uri="{FF2B5EF4-FFF2-40B4-BE49-F238E27FC236}">
                  <a16:creationId xmlns:a16="http://schemas.microsoft.com/office/drawing/2014/main" id="{4CC21C75-85F5-62F4-9562-F60C6247FFE3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3" name="9Slide.vn 441">
              <a:extLst>
                <a:ext uri="{FF2B5EF4-FFF2-40B4-BE49-F238E27FC236}">
                  <a16:creationId xmlns:a16="http://schemas.microsoft.com/office/drawing/2014/main" id="{E7DEDF79-441C-E17C-CD5E-C38FD188976D}"/>
                </a:ext>
              </a:extLst>
            </p:cNvPr>
            <p:cNvSpPr/>
            <p:nvPr/>
          </p:nvSpPr>
          <p:spPr>
            <a:xfrm rot="20281881">
              <a:off x="8615059" y="357639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4" name="9Slide.vn 442">
              <a:extLst>
                <a:ext uri="{FF2B5EF4-FFF2-40B4-BE49-F238E27FC236}">
                  <a16:creationId xmlns:a16="http://schemas.microsoft.com/office/drawing/2014/main" id="{C6FE2080-5989-A8BC-3C30-488E4F69B7A2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5" name="9Slide.vn 443">
              <a:extLst>
                <a:ext uri="{FF2B5EF4-FFF2-40B4-BE49-F238E27FC236}">
                  <a16:creationId xmlns:a16="http://schemas.microsoft.com/office/drawing/2014/main" id="{320A5E86-74D6-6FC0-A66E-6121116966CA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6" name="9Slide.vn 444">
              <a:extLst>
                <a:ext uri="{FF2B5EF4-FFF2-40B4-BE49-F238E27FC236}">
                  <a16:creationId xmlns:a16="http://schemas.microsoft.com/office/drawing/2014/main" id="{505A2C0C-95A8-58DC-EF82-7A9C112D867F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7" name="9Slide.vn 445">
              <a:extLst>
                <a:ext uri="{FF2B5EF4-FFF2-40B4-BE49-F238E27FC236}">
                  <a16:creationId xmlns:a16="http://schemas.microsoft.com/office/drawing/2014/main" id="{77469E25-FA39-5B62-3127-87BFDCACAA62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8" name="9Slide.vn 446">
              <a:extLst>
                <a:ext uri="{FF2B5EF4-FFF2-40B4-BE49-F238E27FC236}">
                  <a16:creationId xmlns:a16="http://schemas.microsoft.com/office/drawing/2014/main" id="{85F128B5-6B1E-043B-4690-9DB51A26442F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9" name="9Slide.vn 447">
              <a:extLst>
                <a:ext uri="{FF2B5EF4-FFF2-40B4-BE49-F238E27FC236}">
                  <a16:creationId xmlns:a16="http://schemas.microsoft.com/office/drawing/2014/main" id="{9315336F-40E3-5532-BDE3-A15BCFA117F9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0" name="9Slide.vn 448">
              <a:extLst>
                <a:ext uri="{FF2B5EF4-FFF2-40B4-BE49-F238E27FC236}">
                  <a16:creationId xmlns:a16="http://schemas.microsoft.com/office/drawing/2014/main" id="{EE86972B-E645-7AE0-54CA-BDA805778AD3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1" name="9Slide.vn 449">
              <a:extLst>
                <a:ext uri="{FF2B5EF4-FFF2-40B4-BE49-F238E27FC236}">
                  <a16:creationId xmlns:a16="http://schemas.microsoft.com/office/drawing/2014/main" id="{67509434-E529-E671-B8B9-14C3EE077EFD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2" name="9Slide.vn 450">
              <a:extLst>
                <a:ext uri="{FF2B5EF4-FFF2-40B4-BE49-F238E27FC236}">
                  <a16:creationId xmlns:a16="http://schemas.microsoft.com/office/drawing/2014/main" id="{194F9E8A-8F4F-EB02-2CD2-A0E5D0B6170F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3" name="9Slide.vn 451">
              <a:extLst>
                <a:ext uri="{FF2B5EF4-FFF2-40B4-BE49-F238E27FC236}">
                  <a16:creationId xmlns:a16="http://schemas.microsoft.com/office/drawing/2014/main" id="{E499E961-25B5-1C58-0FD1-16B84FBF6899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4" name="9Slide.vn 452">
              <a:extLst>
                <a:ext uri="{FF2B5EF4-FFF2-40B4-BE49-F238E27FC236}">
                  <a16:creationId xmlns:a16="http://schemas.microsoft.com/office/drawing/2014/main" id="{B7C6120F-0AA1-835B-34BA-B6A0B84B6026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95" name="9Slide.vn 453">
            <a:extLst>
              <a:ext uri="{FF2B5EF4-FFF2-40B4-BE49-F238E27FC236}">
                <a16:creationId xmlns:a16="http://schemas.microsoft.com/office/drawing/2014/main" id="{6446B5FC-B27B-E20F-C54E-66DC6B13650B}"/>
              </a:ext>
            </a:extLst>
          </p:cNvPr>
          <p:cNvGrpSpPr/>
          <p:nvPr/>
        </p:nvGrpSpPr>
        <p:grpSpPr>
          <a:xfrm>
            <a:off x="-6562770" y="1548486"/>
            <a:ext cx="2392783" cy="2253543"/>
            <a:chOff x="6625095" y="3245167"/>
            <a:chExt cx="3352190" cy="3157120"/>
          </a:xfrm>
        </p:grpSpPr>
        <p:sp>
          <p:nvSpPr>
            <p:cNvPr id="496" name="9Slide.vn 454">
              <a:extLst>
                <a:ext uri="{FF2B5EF4-FFF2-40B4-BE49-F238E27FC236}">
                  <a16:creationId xmlns:a16="http://schemas.microsoft.com/office/drawing/2014/main" id="{B88F99C2-457D-D7EC-05DA-79AD57C4020C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7" name="9Slide.vn 455">
              <a:extLst>
                <a:ext uri="{FF2B5EF4-FFF2-40B4-BE49-F238E27FC236}">
                  <a16:creationId xmlns:a16="http://schemas.microsoft.com/office/drawing/2014/main" id="{C7CE297F-25D9-9625-EE9F-74DA40AA660B}"/>
                </a:ext>
              </a:extLst>
            </p:cNvPr>
            <p:cNvSpPr/>
            <p:nvPr/>
          </p:nvSpPr>
          <p:spPr>
            <a:xfrm rot="20281881">
              <a:off x="8615060" y="357004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8" name="9Slide.vn 456">
              <a:extLst>
                <a:ext uri="{FF2B5EF4-FFF2-40B4-BE49-F238E27FC236}">
                  <a16:creationId xmlns:a16="http://schemas.microsoft.com/office/drawing/2014/main" id="{100DC3BE-05D8-F1E2-D5A6-E3A9944CBAA3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9" name="9Slide.vn 457">
              <a:extLst>
                <a:ext uri="{FF2B5EF4-FFF2-40B4-BE49-F238E27FC236}">
                  <a16:creationId xmlns:a16="http://schemas.microsoft.com/office/drawing/2014/main" id="{5E61A043-F7CB-1156-B148-8562B212250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0" name="9Slide.vn 458">
              <a:extLst>
                <a:ext uri="{FF2B5EF4-FFF2-40B4-BE49-F238E27FC236}">
                  <a16:creationId xmlns:a16="http://schemas.microsoft.com/office/drawing/2014/main" id="{83ED4F4F-DD10-AD3B-C889-3B0EF4217BC5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1" name="9Slide.vn 459">
              <a:extLst>
                <a:ext uri="{FF2B5EF4-FFF2-40B4-BE49-F238E27FC236}">
                  <a16:creationId xmlns:a16="http://schemas.microsoft.com/office/drawing/2014/main" id="{4D5B7D83-F2F4-2AB6-C249-F3A2EF0CD3E5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2" name="9Slide.vn 460">
              <a:extLst>
                <a:ext uri="{FF2B5EF4-FFF2-40B4-BE49-F238E27FC236}">
                  <a16:creationId xmlns:a16="http://schemas.microsoft.com/office/drawing/2014/main" id="{750509AE-2970-DA3E-74BC-0A9BE8D134D6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3" name="9Slide.vn 461">
              <a:extLst>
                <a:ext uri="{FF2B5EF4-FFF2-40B4-BE49-F238E27FC236}">
                  <a16:creationId xmlns:a16="http://schemas.microsoft.com/office/drawing/2014/main" id="{D214D7DA-97A9-05F7-BB81-B6C875EA02A8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4" name="9Slide.vn 462">
              <a:extLst>
                <a:ext uri="{FF2B5EF4-FFF2-40B4-BE49-F238E27FC236}">
                  <a16:creationId xmlns:a16="http://schemas.microsoft.com/office/drawing/2014/main" id="{B546466E-187D-DBDE-DC6B-C10936C2D637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5" name="9Slide.vn 463">
              <a:extLst>
                <a:ext uri="{FF2B5EF4-FFF2-40B4-BE49-F238E27FC236}">
                  <a16:creationId xmlns:a16="http://schemas.microsoft.com/office/drawing/2014/main" id="{A420A364-3A58-DA98-210D-03A2918C82B6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6" name="9Slide.vn 464">
              <a:extLst>
                <a:ext uri="{FF2B5EF4-FFF2-40B4-BE49-F238E27FC236}">
                  <a16:creationId xmlns:a16="http://schemas.microsoft.com/office/drawing/2014/main" id="{7254576A-9DF1-085A-50D0-D456ED556B00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7" name="9Slide.vn 465">
              <a:extLst>
                <a:ext uri="{FF2B5EF4-FFF2-40B4-BE49-F238E27FC236}">
                  <a16:creationId xmlns:a16="http://schemas.microsoft.com/office/drawing/2014/main" id="{F609D317-E097-AB03-4203-F95D03AAB796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8" name="9Slide.vn 466">
              <a:extLst>
                <a:ext uri="{FF2B5EF4-FFF2-40B4-BE49-F238E27FC236}">
                  <a16:creationId xmlns:a16="http://schemas.microsoft.com/office/drawing/2014/main" id="{BF3CB7B6-67A8-3802-AAA6-A9EA87DFD56E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09" name="9Slide.vn 467">
            <a:extLst>
              <a:ext uri="{FF2B5EF4-FFF2-40B4-BE49-F238E27FC236}">
                <a16:creationId xmlns:a16="http://schemas.microsoft.com/office/drawing/2014/main" id="{3C28F155-0502-752E-4F70-B03A9E10D045}"/>
              </a:ext>
            </a:extLst>
          </p:cNvPr>
          <p:cNvGrpSpPr/>
          <p:nvPr/>
        </p:nvGrpSpPr>
        <p:grpSpPr>
          <a:xfrm>
            <a:off x="-6544639" y="1538932"/>
            <a:ext cx="2356523" cy="2272652"/>
            <a:chOff x="6632715" y="3245167"/>
            <a:chExt cx="3301391" cy="3183891"/>
          </a:xfrm>
        </p:grpSpPr>
        <p:sp>
          <p:nvSpPr>
            <p:cNvPr id="510" name="9Slide.vn 468">
              <a:extLst>
                <a:ext uri="{FF2B5EF4-FFF2-40B4-BE49-F238E27FC236}">
                  <a16:creationId xmlns:a16="http://schemas.microsoft.com/office/drawing/2014/main" id="{6DB5206F-D1F5-1C30-A7C1-F0243481E529}"/>
                </a:ext>
              </a:extLst>
            </p:cNvPr>
            <p:cNvSpPr/>
            <p:nvPr/>
          </p:nvSpPr>
          <p:spPr>
            <a:xfrm rot="21362125">
              <a:off x="739338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1" name="9Slide.vn 469">
              <a:extLst>
                <a:ext uri="{FF2B5EF4-FFF2-40B4-BE49-F238E27FC236}">
                  <a16:creationId xmlns:a16="http://schemas.microsoft.com/office/drawing/2014/main" id="{4F18C28D-51CF-4C95-8951-D5B9122F18D5}"/>
                </a:ext>
              </a:extLst>
            </p:cNvPr>
            <p:cNvSpPr/>
            <p:nvPr/>
          </p:nvSpPr>
          <p:spPr>
            <a:xfrm rot="20281881">
              <a:off x="8579499" y="356496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2" name="9Slide.vn 470">
              <a:extLst>
                <a:ext uri="{FF2B5EF4-FFF2-40B4-BE49-F238E27FC236}">
                  <a16:creationId xmlns:a16="http://schemas.microsoft.com/office/drawing/2014/main" id="{0A2EED4D-9C0E-E34A-38AC-1A465885CD79}"/>
                </a:ext>
              </a:extLst>
            </p:cNvPr>
            <p:cNvSpPr/>
            <p:nvPr/>
          </p:nvSpPr>
          <p:spPr>
            <a:xfrm rot="1177094">
              <a:off x="8930910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3" name="9Slide.vn 471">
              <a:extLst>
                <a:ext uri="{FF2B5EF4-FFF2-40B4-BE49-F238E27FC236}">
                  <a16:creationId xmlns:a16="http://schemas.microsoft.com/office/drawing/2014/main" id="{3328711B-7D6F-3697-5400-484C23471A08}"/>
                </a:ext>
              </a:extLst>
            </p:cNvPr>
            <p:cNvSpPr/>
            <p:nvPr/>
          </p:nvSpPr>
          <p:spPr>
            <a:xfrm>
              <a:off x="9142731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4" name="9Slide.vn 472">
              <a:extLst>
                <a:ext uri="{FF2B5EF4-FFF2-40B4-BE49-F238E27FC236}">
                  <a16:creationId xmlns:a16="http://schemas.microsoft.com/office/drawing/2014/main" id="{C14AD980-55BA-7996-C7E5-CD601995C1FD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5" name="9Slide.vn 473">
              <a:extLst>
                <a:ext uri="{FF2B5EF4-FFF2-40B4-BE49-F238E27FC236}">
                  <a16:creationId xmlns:a16="http://schemas.microsoft.com/office/drawing/2014/main" id="{0BEF1276-9224-1BE1-86B6-8CC72AFD0A55}"/>
                </a:ext>
              </a:extLst>
            </p:cNvPr>
            <p:cNvSpPr/>
            <p:nvPr/>
          </p:nvSpPr>
          <p:spPr>
            <a:xfrm rot="20115778">
              <a:off x="9036132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6" name="9Slide.vn 474">
              <a:extLst>
                <a:ext uri="{FF2B5EF4-FFF2-40B4-BE49-F238E27FC236}">
                  <a16:creationId xmlns:a16="http://schemas.microsoft.com/office/drawing/2014/main" id="{DAB76C80-BC1E-0A8F-6154-F59469FD2AF1}"/>
                </a:ext>
              </a:extLst>
            </p:cNvPr>
            <p:cNvSpPr/>
            <p:nvPr/>
          </p:nvSpPr>
          <p:spPr>
            <a:xfrm>
              <a:off x="6632715" y="5155918"/>
              <a:ext cx="847985" cy="537362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7" name="9Slide.vn 475">
              <a:extLst>
                <a:ext uri="{FF2B5EF4-FFF2-40B4-BE49-F238E27FC236}">
                  <a16:creationId xmlns:a16="http://schemas.microsoft.com/office/drawing/2014/main" id="{F89850D3-EDE0-0D60-38C1-2C1ACEE371C2}"/>
                </a:ext>
              </a:extLst>
            </p:cNvPr>
            <p:cNvSpPr/>
            <p:nvPr/>
          </p:nvSpPr>
          <p:spPr>
            <a:xfrm rot="21054238">
              <a:off x="9203849" y="533861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8" name="9Slide.vn 476">
              <a:extLst>
                <a:ext uri="{FF2B5EF4-FFF2-40B4-BE49-F238E27FC236}">
                  <a16:creationId xmlns:a16="http://schemas.microsoft.com/office/drawing/2014/main" id="{5778D8B8-235B-A7C3-2556-B97127CBF540}"/>
                </a:ext>
              </a:extLst>
            </p:cNvPr>
            <p:cNvSpPr/>
            <p:nvPr/>
          </p:nvSpPr>
          <p:spPr>
            <a:xfrm>
              <a:off x="9602671" y="529872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9" name="9Slide.vn 477">
              <a:extLst>
                <a:ext uri="{FF2B5EF4-FFF2-40B4-BE49-F238E27FC236}">
                  <a16:creationId xmlns:a16="http://schemas.microsoft.com/office/drawing/2014/main" id="{DAE01478-48CE-5E54-D490-C433382696CB}"/>
                </a:ext>
              </a:extLst>
            </p:cNvPr>
            <p:cNvSpPr/>
            <p:nvPr/>
          </p:nvSpPr>
          <p:spPr>
            <a:xfrm rot="2346224">
              <a:off x="8961756" y="5495880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0" name="9Slide.vn 478">
              <a:extLst>
                <a:ext uri="{FF2B5EF4-FFF2-40B4-BE49-F238E27FC236}">
                  <a16:creationId xmlns:a16="http://schemas.microsoft.com/office/drawing/2014/main" id="{175072BE-65B4-5D37-F9EC-B3EDAEE8BAE4}"/>
                </a:ext>
              </a:extLst>
            </p:cNvPr>
            <p:cNvSpPr/>
            <p:nvPr/>
          </p:nvSpPr>
          <p:spPr>
            <a:xfrm rot="4509966">
              <a:off x="9157367" y="552487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1" name="9Slide.vn 479">
              <a:extLst>
                <a:ext uri="{FF2B5EF4-FFF2-40B4-BE49-F238E27FC236}">
                  <a16:creationId xmlns:a16="http://schemas.microsoft.com/office/drawing/2014/main" id="{5B9C1D34-7BB3-8E2E-D520-CF5C229BD781}"/>
                </a:ext>
              </a:extLst>
            </p:cNvPr>
            <p:cNvSpPr/>
            <p:nvPr/>
          </p:nvSpPr>
          <p:spPr>
            <a:xfrm rot="283435">
              <a:off x="7833369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2" name="9Slide.vn 480">
              <a:extLst>
                <a:ext uri="{FF2B5EF4-FFF2-40B4-BE49-F238E27FC236}">
                  <a16:creationId xmlns:a16="http://schemas.microsoft.com/office/drawing/2014/main" id="{C7CECA4A-525E-F034-C400-0F58903CD272}"/>
                </a:ext>
              </a:extLst>
            </p:cNvPr>
            <p:cNvSpPr/>
            <p:nvPr/>
          </p:nvSpPr>
          <p:spPr>
            <a:xfrm rot="1043722">
              <a:off x="7181677" y="5148891"/>
              <a:ext cx="682018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23" name="9Slide.vn 481">
            <a:extLst>
              <a:ext uri="{FF2B5EF4-FFF2-40B4-BE49-F238E27FC236}">
                <a16:creationId xmlns:a16="http://schemas.microsoft.com/office/drawing/2014/main" id="{C40D8C1C-12F1-0B05-447C-7420F0616D8A}"/>
              </a:ext>
            </a:extLst>
          </p:cNvPr>
          <p:cNvGrpSpPr/>
          <p:nvPr/>
        </p:nvGrpSpPr>
        <p:grpSpPr>
          <a:xfrm>
            <a:off x="-6607583" y="1629555"/>
            <a:ext cx="2482411" cy="2091405"/>
            <a:chOff x="6694724" y="3332797"/>
            <a:chExt cx="3477754" cy="2929972"/>
          </a:xfrm>
        </p:grpSpPr>
        <p:sp>
          <p:nvSpPr>
            <p:cNvPr id="524" name="9Slide.vn 482">
              <a:extLst>
                <a:ext uri="{FF2B5EF4-FFF2-40B4-BE49-F238E27FC236}">
                  <a16:creationId xmlns:a16="http://schemas.microsoft.com/office/drawing/2014/main" id="{70BEA695-2C38-E769-546F-2306CE4FCD6D}"/>
                </a:ext>
              </a:extLst>
            </p:cNvPr>
            <p:cNvSpPr/>
            <p:nvPr/>
          </p:nvSpPr>
          <p:spPr>
            <a:xfrm>
              <a:off x="7416247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5" name="9Slide.vn 483">
              <a:extLst>
                <a:ext uri="{FF2B5EF4-FFF2-40B4-BE49-F238E27FC236}">
                  <a16:creationId xmlns:a16="http://schemas.microsoft.com/office/drawing/2014/main" id="{3B91CA82-69DF-ED4E-357F-C070C9DED47D}"/>
                </a:ext>
              </a:extLst>
            </p:cNvPr>
            <p:cNvSpPr/>
            <p:nvPr/>
          </p:nvSpPr>
          <p:spPr>
            <a:xfrm rot="20668321">
              <a:off x="8680038" y="3636994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6" name="9Slide.vn 484">
              <a:extLst>
                <a:ext uri="{FF2B5EF4-FFF2-40B4-BE49-F238E27FC236}">
                  <a16:creationId xmlns:a16="http://schemas.microsoft.com/office/drawing/2014/main" id="{D64F7F92-1E24-1A2D-B81F-C92F971D7990}"/>
                </a:ext>
              </a:extLst>
            </p:cNvPr>
            <p:cNvSpPr/>
            <p:nvPr/>
          </p:nvSpPr>
          <p:spPr>
            <a:xfrm rot="1177094">
              <a:off x="9113790" y="367654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7" name="9Slide.vn 485">
              <a:extLst>
                <a:ext uri="{FF2B5EF4-FFF2-40B4-BE49-F238E27FC236}">
                  <a16:creationId xmlns:a16="http://schemas.microsoft.com/office/drawing/2014/main" id="{1968FCBE-B146-EF99-82DA-CC3AEEF2FEBB}"/>
                </a:ext>
              </a:extLst>
            </p:cNvPr>
            <p:cNvSpPr/>
            <p:nvPr/>
          </p:nvSpPr>
          <p:spPr>
            <a:xfrm>
              <a:off x="9325611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8" name="9Slide.vn 486">
              <a:extLst>
                <a:ext uri="{FF2B5EF4-FFF2-40B4-BE49-F238E27FC236}">
                  <a16:creationId xmlns:a16="http://schemas.microsoft.com/office/drawing/2014/main" id="{336FE32D-623B-C129-A521-DAA754FA9CF5}"/>
                </a:ext>
              </a:extLst>
            </p:cNvPr>
            <p:cNvSpPr/>
            <p:nvPr/>
          </p:nvSpPr>
          <p:spPr>
            <a:xfrm rot="20357828">
              <a:off x="9027638" y="333279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9" name="9Slide.vn 487">
              <a:extLst>
                <a:ext uri="{FF2B5EF4-FFF2-40B4-BE49-F238E27FC236}">
                  <a16:creationId xmlns:a16="http://schemas.microsoft.com/office/drawing/2014/main" id="{98372F41-320F-8572-4795-99602D02AEAC}"/>
                </a:ext>
              </a:extLst>
            </p:cNvPr>
            <p:cNvSpPr/>
            <p:nvPr/>
          </p:nvSpPr>
          <p:spPr>
            <a:xfrm rot="20115778">
              <a:off x="9219012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0" name="9Slide.vn 488">
              <a:extLst>
                <a:ext uri="{FF2B5EF4-FFF2-40B4-BE49-F238E27FC236}">
                  <a16:creationId xmlns:a16="http://schemas.microsoft.com/office/drawing/2014/main" id="{E95F0F0A-1FDF-3F9E-5452-1E21486B3CD4}"/>
                </a:ext>
              </a:extLst>
            </p:cNvPr>
            <p:cNvSpPr/>
            <p:nvPr/>
          </p:nvSpPr>
          <p:spPr>
            <a:xfrm>
              <a:off x="6694724" y="5108548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1" name="9Slide.vn 489">
              <a:extLst>
                <a:ext uri="{FF2B5EF4-FFF2-40B4-BE49-F238E27FC236}">
                  <a16:creationId xmlns:a16="http://schemas.microsoft.com/office/drawing/2014/main" id="{5E5F65F3-3CDB-5A58-58C7-002142FCBFA5}"/>
                </a:ext>
              </a:extLst>
            </p:cNvPr>
            <p:cNvSpPr/>
            <p:nvPr/>
          </p:nvSpPr>
          <p:spPr>
            <a:xfrm rot="21054238">
              <a:off x="9040027" y="53747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2" name="9Slide.vn 490">
              <a:extLst>
                <a:ext uri="{FF2B5EF4-FFF2-40B4-BE49-F238E27FC236}">
                  <a16:creationId xmlns:a16="http://schemas.microsoft.com/office/drawing/2014/main" id="{FB5AD619-F69C-48CD-0A09-000C32EE3473}"/>
                </a:ext>
              </a:extLst>
            </p:cNvPr>
            <p:cNvSpPr/>
            <p:nvPr/>
          </p:nvSpPr>
          <p:spPr>
            <a:xfrm>
              <a:off x="9409481" y="533411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3" name="9Slide.vn 491">
              <a:extLst>
                <a:ext uri="{FF2B5EF4-FFF2-40B4-BE49-F238E27FC236}">
                  <a16:creationId xmlns:a16="http://schemas.microsoft.com/office/drawing/2014/main" id="{23A9638B-9A87-6B02-E981-9DC6F2D6A9F3}"/>
                </a:ext>
              </a:extLst>
            </p:cNvPr>
            <p:cNvSpPr/>
            <p:nvPr/>
          </p:nvSpPr>
          <p:spPr>
            <a:xfrm rot="2408105">
              <a:off x="9043726" y="5754509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4" name="9Slide.vn 492">
              <a:extLst>
                <a:ext uri="{FF2B5EF4-FFF2-40B4-BE49-F238E27FC236}">
                  <a16:creationId xmlns:a16="http://schemas.microsoft.com/office/drawing/2014/main" id="{85F2882A-6636-28C4-38E4-B1486A65BA1C}"/>
                </a:ext>
              </a:extLst>
            </p:cNvPr>
            <p:cNvSpPr/>
            <p:nvPr/>
          </p:nvSpPr>
          <p:spPr>
            <a:xfrm rot="283435">
              <a:off x="7499331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5" name="9Slide.vn 493">
              <a:extLst>
                <a:ext uri="{FF2B5EF4-FFF2-40B4-BE49-F238E27FC236}">
                  <a16:creationId xmlns:a16="http://schemas.microsoft.com/office/drawing/2014/main" id="{67496091-9106-47F7-6C21-328104D26D74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6" name="9Slide.vn 494">
            <a:extLst>
              <a:ext uri="{FF2B5EF4-FFF2-40B4-BE49-F238E27FC236}">
                <a16:creationId xmlns:a16="http://schemas.microsoft.com/office/drawing/2014/main" id="{C6E1B99C-AEA1-BE18-380D-9CD77C041741}"/>
              </a:ext>
            </a:extLst>
          </p:cNvPr>
          <p:cNvGrpSpPr/>
          <p:nvPr/>
        </p:nvGrpSpPr>
        <p:grpSpPr>
          <a:xfrm>
            <a:off x="-6655452" y="1581382"/>
            <a:ext cx="2578149" cy="2187753"/>
            <a:chOff x="6691797" y="3418522"/>
            <a:chExt cx="3611879" cy="3064951"/>
          </a:xfrm>
        </p:grpSpPr>
        <p:sp>
          <p:nvSpPr>
            <p:cNvPr id="537" name="9Slide.vn 495">
              <a:extLst>
                <a:ext uri="{FF2B5EF4-FFF2-40B4-BE49-F238E27FC236}">
                  <a16:creationId xmlns:a16="http://schemas.microsoft.com/office/drawing/2014/main" id="{EC436F34-5E84-6B8F-4402-E0A72CB6ED7E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8" name="9Slide.vn 496">
              <a:extLst>
                <a:ext uri="{FF2B5EF4-FFF2-40B4-BE49-F238E27FC236}">
                  <a16:creationId xmlns:a16="http://schemas.microsoft.com/office/drawing/2014/main" id="{088FE55B-39AA-968D-C43E-395062C3431C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39" name="9Slide.vn 497">
              <a:extLst>
                <a:ext uri="{FF2B5EF4-FFF2-40B4-BE49-F238E27FC236}">
                  <a16:creationId xmlns:a16="http://schemas.microsoft.com/office/drawing/2014/main" id="{BDA4DB9A-E48D-3AE7-7045-1EDC6F25B652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0" name="9Slide.vn 498">
              <a:extLst>
                <a:ext uri="{FF2B5EF4-FFF2-40B4-BE49-F238E27FC236}">
                  <a16:creationId xmlns:a16="http://schemas.microsoft.com/office/drawing/2014/main" id="{3E159B06-FBDA-F4AD-4088-F736E561EB68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1" name="9Slide.vn 499">
              <a:extLst>
                <a:ext uri="{FF2B5EF4-FFF2-40B4-BE49-F238E27FC236}">
                  <a16:creationId xmlns:a16="http://schemas.microsoft.com/office/drawing/2014/main" id="{AFD5C6AE-3B1F-1342-4378-B5786DDF7F8B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2" name="9Slide.vn 500">
              <a:extLst>
                <a:ext uri="{FF2B5EF4-FFF2-40B4-BE49-F238E27FC236}">
                  <a16:creationId xmlns:a16="http://schemas.microsoft.com/office/drawing/2014/main" id="{6E518BA9-4F15-54DD-0784-E55D4FC982EC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3" name="9Slide.vn 501">
              <a:extLst>
                <a:ext uri="{FF2B5EF4-FFF2-40B4-BE49-F238E27FC236}">
                  <a16:creationId xmlns:a16="http://schemas.microsoft.com/office/drawing/2014/main" id="{01798AF4-19BF-356F-857C-BCAE600F22FD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4" name="9Slide.vn 502">
              <a:extLst>
                <a:ext uri="{FF2B5EF4-FFF2-40B4-BE49-F238E27FC236}">
                  <a16:creationId xmlns:a16="http://schemas.microsoft.com/office/drawing/2014/main" id="{1E55CE78-341C-C1ED-223F-98C5D8F494E6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5" name="9Slide.vn 503">
              <a:extLst>
                <a:ext uri="{FF2B5EF4-FFF2-40B4-BE49-F238E27FC236}">
                  <a16:creationId xmlns:a16="http://schemas.microsoft.com/office/drawing/2014/main" id="{102E9FC3-18C4-A79C-E247-A3071B68D514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6" name="9Slide.vn 504">
              <a:extLst>
                <a:ext uri="{FF2B5EF4-FFF2-40B4-BE49-F238E27FC236}">
                  <a16:creationId xmlns:a16="http://schemas.microsoft.com/office/drawing/2014/main" id="{1B35A4B7-7C20-C0BC-F063-309FD65CD4BD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7" name="9Slide.vn 505">
              <a:extLst>
                <a:ext uri="{FF2B5EF4-FFF2-40B4-BE49-F238E27FC236}">
                  <a16:creationId xmlns:a16="http://schemas.microsoft.com/office/drawing/2014/main" id="{B61A9FF9-78D2-DBC2-AA33-2E61395668B4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8" name="9Slide.vn 506">
              <a:extLst>
                <a:ext uri="{FF2B5EF4-FFF2-40B4-BE49-F238E27FC236}">
                  <a16:creationId xmlns:a16="http://schemas.microsoft.com/office/drawing/2014/main" id="{5EC0A31F-C440-B618-7775-8A9EC6F4B5DC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9" name="9Slide.vn 507">
            <a:extLst>
              <a:ext uri="{FF2B5EF4-FFF2-40B4-BE49-F238E27FC236}">
                <a16:creationId xmlns:a16="http://schemas.microsoft.com/office/drawing/2014/main" id="{AEC2A69E-6937-8CEA-F036-A49431615A7B}"/>
              </a:ext>
            </a:extLst>
          </p:cNvPr>
          <p:cNvGrpSpPr/>
          <p:nvPr/>
        </p:nvGrpSpPr>
        <p:grpSpPr>
          <a:xfrm>
            <a:off x="-6655452" y="1581382"/>
            <a:ext cx="2578149" cy="2187753"/>
            <a:chOff x="6691797" y="3418522"/>
            <a:chExt cx="3611879" cy="3064951"/>
          </a:xfrm>
        </p:grpSpPr>
        <p:sp>
          <p:nvSpPr>
            <p:cNvPr id="550" name="9Slide.vn 508">
              <a:extLst>
                <a:ext uri="{FF2B5EF4-FFF2-40B4-BE49-F238E27FC236}">
                  <a16:creationId xmlns:a16="http://schemas.microsoft.com/office/drawing/2014/main" id="{FC4E52BE-8220-8154-37AB-59205C66DF1C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1" name="9Slide.vn 509">
              <a:extLst>
                <a:ext uri="{FF2B5EF4-FFF2-40B4-BE49-F238E27FC236}">
                  <a16:creationId xmlns:a16="http://schemas.microsoft.com/office/drawing/2014/main" id="{49BCBAD2-6013-08F6-18A0-6007BAA8F34F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2" name="9Slide.vn 510">
              <a:extLst>
                <a:ext uri="{FF2B5EF4-FFF2-40B4-BE49-F238E27FC236}">
                  <a16:creationId xmlns:a16="http://schemas.microsoft.com/office/drawing/2014/main" id="{831A19A2-1864-9973-52D7-82F86CADA142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3" name="9Slide.vn 511">
              <a:extLst>
                <a:ext uri="{FF2B5EF4-FFF2-40B4-BE49-F238E27FC236}">
                  <a16:creationId xmlns:a16="http://schemas.microsoft.com/office/drawing/2014/main" id="{19692B62-F749-482F-E1A2-A95921C213D4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4" name="9Slide.vn 512">
              <a:extLst>
                <a:ext uri="{FF2B5EF4-FFF2-40B4-BE49-F238E27FC236}">
                  <a16:creationId xmlns:a16="http://schemas.microsoft.com/office/drawing/2014/main" id="{D96CFF56-C7EF-2D5C-E2B5-5B7164D23D60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5" name="9Slide.vn 513">
              <a:extLst>
                <a:ext uri="{FF2B5EF4-FFF2-40B4-BE49-F238E27FC236}">
                  <a16:creationId xmlns:a16="http://schemas.microsoft.com/office/drawing/2014/main" id="{534F3317-D38D-95A3-4D39-5CFD1F06A962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6" name="9Slide.vn 514">
              <a:extLst>
                <a:ext uri="{FF2B5EF4-FFF2-40B4-BE49-F238E27FC236}">
                  <a16:creationId xmlns:a16="http://schemas.microsoft.com/office/drawing/2014/main" id="{19012016-BD49-2E99-87EF-A08A86BD826A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7" name="9Slide.vn 515">
              <a:extLst>
                <a:ext uri="{FF2B5EF4-FFF2-40B4-BE49-F238E27FC236}">
                  <a16:creationId xmlns:a16="http://schemas.microsoft.com/office/drawing/2014/main" id="{F41F9325-A5F6-15BD-4E81-D75EF440CD58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8" name="9Slide.vn 516">
              <a:extLst>
                <a:ext uri="{FF2B5EF4-FFF2-40B4-BE49-F238E27FC236}">
                  <a16:creationId xmlns:a16="http://schemas.microsoft.com/office/drawing/2014/main" id="{54222389-3C6A-94CC-EE93-50F35DB8D64B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9" name="9Slide.vn 517">
              <a:extLst>
                <a:ext uri="{FF2B5EF4-FFF2-40B4-BE49-F238E27FC236}">
                  <a16:creationId xmlns:a16="http://schemas.microsoft.com/office/drawing/2014/main" id="{82AB283D-5EF8-0766-617D-0F2DA0C0CFD5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0" name="9Slide.vn 518">
              <a:extLst>
                <a:ext uri="{FF2B5EF4-FFF2-40B4-BE49-F238E27FC236}">
                  <a16:creationId xmlns:a16="http://schemas.microsoft.com/office/drawing/2014/main" id="{99D77117-1BE2-C962-6D93-F270A9C2BB11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1" name="9Slide.vn 519">
              <a:extLst>
                <a:ext uri="{FF2B5EF4-FFF2-40B4-BE49-F238E27FC236}">
                  <a16:creationId xmlns:a16="http://schemas.microsoft.com/office/drawing/2014/main" id="{78EBF0D3-AD38-60D3-7861-5C7DC80F01B0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2" name="9Slide.vn 520">
            <a:extLst>
              <a:ext uri="{FF2B5EF4-FFF2-40B4-BE49-F238E27FC236}">
                <a16:creationId xmlns:a16="http://schemas.microsoft.com/office/drawing/2014/main" id="{E8C1948A-B718-49DF-BDAE-73DEC3753161}"/>
              </a:ext>
            </a:extLst>
          </p:cNvPr>
          <p:cNvGrpSpPr/>
          <p:nvPr/>
        </p:nvGrpSpPr>
        <p:grpSpPr>
          <a:xfrm>
            <a:off x="4105605" y="-5260235"/>
            <a:ext cx="43055444" cy="9153393"/>
            <a:chOff x="-41771455" y="12776744"/>
            <a:chExt cx="43055444" cy="9153393"/>
          </a:xfrm>
        </p:grpSpPr>
        <p:grpSp>
          <p:nvGrpSpPr>
            <p:cNvPr id="563" name="Tree Layer 1">
              <a:extLst>
                <a:ext uri="{FF2B5EF4-FFF2-40B4-BE49-F238E27FC236}">
                  <a16:creationId xmlns:a16="http://schemas.microsoft.com/office/drawing/2014/main" id="{EC79BBB6-1D3F-D4FD-63AB-2A548AD665CD}"/>
                </a:ext>
              </a:extLst>
            </p:cNvPr>
            <p:cNvGrpSpPr/>
            <p:nvPr/>
          </p:nvGrpSpPr>
          <p:grpSpPr>
            <a:xfrm>
              <a:off x="-41771455" y="12776744"/>
              <a:ext cx="15614014" cy="9120832"/>
              <a:chOff x="6596676" y="-24856"/>
              <a:chExt cx="15614014" cy="9120832"/>
            </a:xfrm>
          </p:grpSpPr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C9133680-0036-6D21-5BBB-CF478E9BDB33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578" name="9Slide.vn 521">
                  <a:extLst>
                    <a:ext uri="{FF2B5EF4-FFF2-40B4-BE49-F238E27FC236}">
                      <a16:creationId xmlns:a16="http://schemas.microsoft.com/office/drawing/2014/main" id="{1524A0C9-DF74-95A6-6BF7-419DF3A20CF0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9Slide.vn 522">
                  <a:extLst>
                    <a:ext uri="{FF2B5EF4-FFF2-40B4-BE49-F238E27FC236}">
                      <a16:creationId xmlns:a16="http://schemas.microsoft.com/office/drawing/2014/main" id="{E8215853-6977-D79A-AE4F-743992274923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9Slide.vn 523">
                  <a:extLst>
                    <a:ext uri="{FF2B5EF4-FFF2-40B4-BE49-F238E27FC236}">
                      <a16:creationId xmlns:a16="http://schemas.microsoft.com/office/drawing/2014/main" id="{C8BE6B23-2FEB-6B39-1472-F82385AB11BC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4" name="Group 573">
                <a:extLst>
                  <a:ext uri="{FF2B5EF4-FFF2-40B4-BE49-F238E27FC236}">
                    <a16:creationId xmlns:a16="http://schemas.microsoft.com/office/drawing/2014/main" id="{789539AA-AB07-791F-0090-FB9A15943F70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575" name="9Slide.vn 524">
                  <a:extLst>
                    <a:ext uri="{FF2B5EF4-FFF2-40B4-BE49-F238E27FC236}">
                      <a16:creationId xmlns:a16="http://schemas.microsoft.com/office/drawing/2014/main" id="{4DD8AEFF-D218-7943-5DB8-D2C1E03D5372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9Slide.vn 525">
                  <a:extLst>
                    <a:ext uri="{FF2B5EF4-FFF2-40B4-BE49-F238E27FC236}">
                      <a16:creationId xmlns:a16="http://schemas.microsoft.com/office/drawing/2014/main" id="{D59EAEF9-D88C-A283-41AB-FF1E423380F6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9Slide.vn 526">
                  <a:extLst>
                    <a:ext uri="{FF2B5EF4-FFF2-40B4-BE49-F238E27FC236}">
                      <a16:creationId xmlns:a16="http://schemas.microsoft.com/office/drawing/2014/main" id="{4AC2702C-C3CA-57CE-5C3A-4905BC1180FD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4" name="Tree Layer 1">
              <a:extLst>
                <a:ext uri="{FF2B5EF4-FFF2-40B4-BE49-F238E27FC236}">
                  <a16:creationId xmlns:a16="http://schemas.microsoft.com/office/drawing/2014/main" id="{CB5C1C95-E331-9FDE-3E27-095EFD38BA3F}"/>
                </a:ext>
              </a:extLst>
            </p:cNvPr>
            <p:cNvGrpSpPr/>
            <p:nvPr/>
          </p:nvGrpSpPr>
          <p:grpSpPr>
            <a:xfrm>
              <a:off x="-14330025" y="12809305"/>
              <a:ext cx="15614014" cy="9120832"/>
              <a:chOff x="6596676" y="-24856"/>
              <a:chExt cx="15614014" cy="9120832"/>
            </a:xfrm>
          </p:grpSpPr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AA107390-ED00-B1C1-0130-036261A3ADDF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570" name="9Slide.vn 527">
                  <a:extLst>
                    <a:ext uri="{FF2B5EF4-FFF2-40B4-BE49-F238E27FC236}">
                      <a16:creationId xmlns:a16="http://schemas.microsoft.com/office/drawing/2014/main" id="{8CE13D1B-854F-B99A-37D0-046EBA877FF1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9Slide.vn 528">
                  <a:extLst>
                    <a:ext uri="{FF2B5EF4-FFF2-40B4-BE49-F238E27FC236}">
                      <a16:creationId xmlns:a16="http://schemas.microsoft.com/office/drawing/2014/main" id="{BB60833D-FD38-BF14-7799-5B22098B9624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9Slide.vn 529">
                  <a:extLst>
                    <a:ext uri="{FF2B5EF4-FFF2-40B4-BE49-F238E27FC236}">
                      <a16:creationId xmlns:a16="http://schemas.microsoft.com/office/drawing/2014/main" id="{319674A5-7887-1A8A-D16F-EBBEB7ADC36C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8B75C3E8-6E68-93B6-E03E-C5B8C7757226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567" name="9Slide.vn 530">
                  <a:extLst>
                    <a:ext uri="{FF2B5EF4-FFF2-40B4-BE49-F238E27FC236}">
                      <a16:creationId xmlns:a16="http://schemas.microsoft.com/office/drawing/2014/main" id="{F39ED530-BFA0-873C-AD49-45D61ED04135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9Slide.vn 531">
                  <a:extLst>
                    <a:ext uri="{FF2B5EF4-FFF2-40B4-BE49-F238E27FC236}">
                      <a16:creationId xmlns:a16="http://schemas.microsoft.com/office/drawing/2014/main" id="{DC5C508B-4E8C-108E-85D0-7B881C376286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9Slide.vn 532">
                  <a:extLst>
                    <a:ext uri="{FF2B5EF4-FFF2-40B4-BE49-F238E27FC236}">
                      <a16:creationId xmlns:a16="http://schemas.microsoft.com/office/drawing/2014/main" id="{3719F811-516A-C749-5CA0-139B88E68405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81" name="9Slide.vn 533">
            <a:extLst>
              <a:ext uri="{FF2B5EF4-FFF2-40B4-BE49-F238E27FC236}">
                <a16:creationId xmlns:a16="http://schemas.microsoft.com/office/drawing/2014/main" id="{59146610-2D24-DB22-FF8B-A42980EB8109}"/>
              </a:ext>
            </a:extLst>
          </p:cNvPr>
          <p:cNvSpPr/>
          <p:nvPr/>
        </p:nvSpPr>
        <p:spPr>
          <a:xfrm>
            <a:off x="-841913" y="3834010"/>
            <a:ext cx="14230350" cy="3073602"/>
          </a:xfrm>
          <a:prstGeom prst="rect">
            <a:avLst/>
          </a:prstGeom>
          <a:solidFill>
            <a:srgbClr val="64C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2" name="9Slide.vn 534">
            <a:extLst>
              <a:ext uri="{FF2B5EF4-FFF2-40B4-BE49-F238E27FC236}">
                <a16:creationId xmlns:a16="http://schemas.microsoft.com/office/drawing/2014/main" id="{2786D22E-25F6-4AE8-930A-754C4565466F}"/>
              </a:ext>
            </a:extLst>
          </p:cNvPr>
          <p:cNvGrpSpPr/>
          <p:nvPr/>
        </p:nvGrpSpPr>
        <p:grpSpPr>
          <a:xfrm>
            <a:off x="-3889305" y="2061231"/>
            <a:ext cx="3872864" cy="2874553"/>
            <a:chOff x="6654663" y="3463185"/>
            <a:chExt cx="3872864" cy="2874553"/>
          </a:xfrm>
        </p:grpSpPr>
        <p:sp>
          <p:nvSpPr>
            <p:cNvPr id="583" name="9Slide.vn 535">
              <a:extLst>
                <a:ext uri="{FF2B5EF4-FFF2-40B4-BE49-F238E27FC236}">
                  <a16:creationId xmlns:a16="http://schemas.microsoft.com/office/drawing/2014/main" id="{E947C9BF-DFC9-A7BD-5322-041691504ED1}"/>
                </a:ext>
              </a:extLst>
            </p:cNvPr>
            <p:cNvSpPr/>
            <p:nvPr/>
          </p:nvSpPr>
          <p:spPr>
            <a:xfrm rot="210212">
              <a:off x="7433646" y="4769017"/>
              <a:ext cx="2229401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4" name="9Slide.vn 536">
              <a:extLst>
                <a:ext uri="{FF2B5EF4-FFF2-40B4-BE49-F238E27FC236}">
                  <a16:creationId xmlns:a16="http://schemas.microsoft.com/office/drawing/2014/main" id="{A7A93A73-A9D0-B417-E0E0-CA886E020846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5" name="9Slide.vn 537">
              <a:extLst>
                <a:ext uri="{FF2B5EF4-FFF2-40B4-BE49-F238E27FC236}">
                  <a16:creationId xmlns:a16="http://schemas.microsoft.com/office/drawing/2014/main" id="{1FF382AA-4895-6332-C632-D8E8F8586F9E}"/>
                </a:ext>
              </a:extLst>
            </p:cNvPr>
            <p:cNvSpPr/>
            <p:nvPr/>
          </p:nvSpPr>
          <p:spPr>
            <a:xfrm rot="1001454">
              <a:off x="9524331" y="377623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6" name="9Slide.vn 538">
              <a:extLst>
                <a:ext uri="{FF2B5EF4-FFF2-40B4-BE49-F238E27FC236}">
                  <a16:creationId xmlns:a16="http://schemas.microsoft.com/office/drawing/2014/main" id="{6A673C26-356F-CA1A-5F58-55F99BC73BB9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7" name="9Slide.vn 539">
              <a:extLst>
                <a:ext uri="{FF2B5EF4-FFF2-40B4-BE49-F238E27FC236}">
                  <a16:creationId xmlns:a16="http://schemas.microsoft.com/office/drawing/2014/main" id="{4490F211-811D-E2C4-F8B7-C3ED4CF04937}"/>
                </a:ext>
              </a:extLst>
            </p:cNvPr>
            <p:cNvSpPr/>
            <p:nvPr/>
          </p:nvSpPr>
          <p:spPr>
            <a:xfrm rot="19413183">
              <a:off x="9393657" y="3463185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8" name="9Slide.vn 540">
              <a:extLst>
                <a:ext uri="{FF2B5EF4-FFF2-40B4-BE49-F238E27FC236}">
                  <a16:creationId xmlns:a16="http://schemas.microsoft.com/office/drawing/2014/main" id="{3545634F-67BD-4290-1F03-A41CAE31D555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9" name="9Slide.vn 541">
              <a:extLst>
                <a:ext uri="{FF2B5EF4-FFF2-40B4-BE49-F238E27FC236}">
                  <a16:creationId xmlns:a16="http://schemas.microsoft.com/office/drawing/2014/main" id="{7C0BDC4B-F455-262A-7DD4-E70862B96FD5}"/>
                </a:ext>
              </a:extLst>
            </p:cNvPr>
            <p:cNvSpPr/>
            <p:nvPr/>
          </p:nvSpPr>
          <p:spPr>
            <a:xfrm>
              <a:off x="6654663" y="4930952"/>
              <a:ext cx="797697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0" name="9Slide.vn 542">
              <a:extLst>
                <a:ext uri="{FF2B5EF4-FFF2-40B4-BE49-F238E27FC236}">
                  <a16:creationId xmlns:a16="http://schemas.microsoft.com/office/drawing/2014/main" id="{301AE4FA-5DB9-AC1C-DF6A-60A8E4C7BACF}"/>
                </a:ext>
              </a:extLst>
            </p:cNvPr>
            <p:cNvSpPr/>
            <p:nvPr/>
          </p:nvSpPr>
          <p:spPr>
            <a:xfrm rot="2455474">
              <a:off x="9002281" y="5767603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1" name="9Slide.vn 543">
              <a:extLst>
                <a:ext uri="{FF2B5EF4-FFF2-40B4-BE49-F238E27FC236}">
                  <a16:creationId xmlns:a16="http://schemas.microsoft.com/office/drawing/2014/main" id="{849B0CF1-4F25-AC85-9C90-98926FCF8D97}"/>
                </a:ext>
              </a:extLst>
            </p:cNvPr>
            <p:cNvSpPr/>
            <p:nvPr/>
          </p:nvSpPr>
          <p:spPr>
            <a:xfrm rot="2455474">
              <a:off x="9230880" y="560088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2" name="9Slide.vn 544">
              <a:extLst>
                <a:ext uri="{FF2B5EF4-FFF2-40B4-BE49-F238E27FC236}">
                  <a16:creationId xmlns:a16="http://schemas.microsoft.com/office/drawing/2014/main" id="{306933DF-ABFA-99C9-A8C3-A49E62601925}"/>
                </a:ext>
              </a:extLst>
            </p:cNvPr>
            <p:cNvSpPr/>
            <p:nvPr/>
          </p:nvSpPr>
          <p:spPr>
            <a:xfrm rot="708895">
              <a:off x="9544810" y="5758143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3" name="9Slide.vn 545">
              <a:extLst>
                <a:ext uri="{FF2B5EF4-FFF2-40B4-BE49-F238E27FC236}">
                  <a16:creationId xmlns:a16="http://schemas.microsoft.com/office/drawing/2014/main" id="{5B101981-9F0D-42AB-EAB8-37638FFD3116}"/>
                </a:ext>
              </a:extLst>
            </p:cNvPr>
            <p:cNvSpPr/>
            <p:nvPr/>
          </p:nvSpPr>
          <p:spPr>
            <a:xfrm>
              <a:off x="7620000" y="5511799"/>
              <a:ext cx="693971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4" name="9Slide.vn 546">
              <a:extLst>
                <a:ext uri="{FF2B5EF4-FFF2-40B4-BE49-F238E27FC236}">
                  <a16:creationId xmlns:a16="http://schemas.microsoft.com/office/drawing/2014/main" id="{205C2554-DE70-D92B-CDAE-2B17EF242FF3}"/>
                </a:ext>
              </a:extLst>
            </p:cNvPr>
            <p:cNvSpPr/>
            <p:nvPr/>
          </p:nvSpPr>
          <p:spPr>
            <a:xfrm rot="19920362">
              <a:off x="7585829" y="5509092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5" name="9Slide.vn 547">
            <a:extLst>
              <a:ext uri="{FF2B5EF4-FFF2-40B4-BE49-F238E27FC236}">
                <a16:creationId xmlns:a16="http://schemas.microsoft.com/office/drawing/2014/main" id="{EC53B40B-2FA8-BFDF-91E6-EF6D76C5D34A}"/>
              </a:ext>
            </a:extLst>
          </p:cNvPr>
          <p:cNvGrpSpPr/>
          <p:nvPr/>
        </p:nvGrpSpPr>
        <p:grpSpPr>
          <a:xfrm>
            <a:off x="-3905746" y="2008258"/>
            <a:ext cx="3905746" cy="2980499"/>
            <a:chOff x="6610351" y="3465090"/>
            <a:chExt cx="3905746" cy="2980499"/>
          </a:xfrm>
        </p:grpSpPr>
        <p:sp>
          <p:nvSpPr>
            <p:cNvPr id="596" name="9Slide.vn 548">
              <a:extLst>
                <a:ext uri="{FF2B5EF4-FFF2-40B4-BE49-F238E27FC236}">
                  <a16:creationId xmlns:a16="http://schemas.microsoft.com/office/drawing/2014/main" id="{42E3488C-E340-F3E4-7275-C8A3FBDEBF3D}"/>
                </a:ext>
              </a:extLst>
            </p:cNvPr>
            <p:cNvSpPr/>
            <p:nvPr/>
          </p:nvSpPr>
          <p:spPr>
            <a:xfrm rot="210212">
              <a:off x="74670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7" name="9Slide.vn 549">
              <a:extLst>
                <a:ext uri="{FF2B5EF4-FFF2-40B4-BE49-F238E27FC236}">
                  <a16:creationId xmlns:a16="http://schemas.microsoft.com/office/drawing/2014/main" id="{35545F00-A1E4-E0EF-4E16-8654BF68FB19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8" name="9Slide.vn 550">
              <a:extLst>
                <a:ext uri="{FF2B5EF4-FFF2-40B4-BE49-F238E27FC236}">
                  <a16:creationId xmlns:a16="http://schemas.microsoft.com/office/drawing/2014/main" id="{C6A8F056-15DA-09C5-7D86-C43A431AE620}"/>
                </a:ext>
              </a:extLst>
            </p:cNvPr>
            <p:cNvSpPr/>
            <p:nvPr/>
          </p:nvSpPr>
          <p:spPr>
            <a:xfrm rot="1177094">
              <a:off x="9512901" y="376480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9" name="9Slide.vn 551">
              <a:extLst>
                <a:ext uri="{FF2B5EF4-FFF2-40B4-BE49-F238E27FC236}">
                  <a16:creationId xmlns:a16="http://schemas.microsoft.com/office/drawing/2014/main" id="{7797BD26-6269-8744-2438-2DA91BC362F6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0" name="9Slide.vn 552">
              <a:extLst>
                <a:ext uri="{FF2B5EF4-FFF2-40B4-BE49-F238E27FC236}">
                  <a16:creationId xmlns:a16="http://schemas.microsoft.com/office/drawing/2014/main" id="{4F76517C-9540-0D3C-DF9D-65775C3221D5}"/>
                </a:ext>
              </a:extLst>
            </p:cNvPr>
            <p:cNvSpPr/>
            <p:nvPr/>
          </p:nvSpPr>
          <p:spPr>
            <a:xfrm rot="19299663">
              <a:off x="9380322" y="34650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1" name="9Slide.vn 553">
              <a:extLst>
                <a:ext uri="{FF2B5EF4-FFF2-40B4-BE49-F238E27FC236}">
                  <a16:creationId xmlns:a16="http://schemas.microsoft.com/office/drawing/2014/main" id="{3824CC59-FBED-4693-4C8C-7A40363E4093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2" name="9Slide.vn 554">
              <a:extLst>
                <a:ext uri="{FF2B5EF4-FFF2-40B4-BE49-F238E27FC236}">
                  <a16:creationId xmlns:a16="http://schemas.microsoft.com/office/drawing/2014/main" id="{F1C25A21-A864-A9F3-BACE-3093E0100849}"/>
                </a:ext>
              </a:extLst>
            </p:cNvPr>
            <p:cNvSpPr/>
            <p:nvPr/>
          </p:nvSpPr>
          <p:spPr>
            <a:xfrm>
              <a:off x="6610351" y="4909735"/>
              <a:ext cx="918101" cy="440255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3" name="9Slide.vn 555">
              <a:extLst>
                <a:ext uri="{FF2B5EF4-FFF2-40B4-BE49-F238E27FC236}">
                  <a16:creationId xmlns:a16="http://schemas.microsoft.com/office/drawing/2014/main" id="{38C60408-9795-8478-638F-5EF25F1FE6CA}"/>
                </a:ext>
              </a:extLst>
            </p:cNvPr>
            <p:cNvSpPr/>
            <p:nvPr/>
          </p:nvSpPr>
          <p:spPr>
            <a:xfrm rot="3038994">
              <a:off x="9007174" y="5826746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4" name="9Slide.vn 556">
              <a:extLst>
                <a:ext uri="{FF2B5EF4-FFF2-40B4-BE49-F238E27FC236}">
                  <a16:creationId xmlns:a16="http://schemas.microsoft.com/office/drawing/2014/main" id="{92469791-33AA-508A-98CC-A2061D7EC356}"/>
                </a:ext>
              </a:extLst>
            </p:cNvPr>
            <p:cNvSpPr/>
            <p:nvPr/>
          </p:nvSpPr>
          <p:spPr>
            <a:xfrm rot="4180872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5" name="9Slide.vn 557">
              <a:extLst>
                <a:ext uri="{FF2B5EF4-FFF2-40B4-BE49-F238E27FC236}">
                  <a16:creationId xmlns:a16="http://schemas.microsoft.com/office/drawing/2014/main" id="{8EC0EF8F-C6D7-3C46-62BF-7D4B879DB129}"/>
                </a:ext>
              </a:extLst>
            </p:cNvPr>
            <p:cNvSpPr/>
            <p:nvPr/>
          </p:nvSpPr>
          <p:spPr>
            <a:xfrm rot="2532605">
              <a:off x="9276827" y="582493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6" name="9Slide.vn 558">
              <a:extLst>
                <a:ext uri="{FF2B5EF4-FFF2-40B4-BE49-F238E27FC236}">
                  <a16:creationId xmlns:a16="http://schemas.microsoft.com/office/drawing/2014/main" id="{F83006CB-BF7A-2054-C5FA-D3EA60C2DA5D}"/>
                </a:ext>
              </a:extLst>
            </p:cNvPr>
            <p:cNvSpPr/>
            <p:nvPr/>
          </p:nvSpPr>
          <p:spPr>
            <a:xfrm>
              <a:off x="7836941" y="5467353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7" name="9Slide.vn 559">
              <a:extLst>
                <a:ext uri="{FF2B5EF4-FFF2-40B4-BE49-F238E27FC236}">
                  <a16:creationId xmlns:a16="http://schemas.microsoft.com/office/drawing/2014/main" id="{DE882A43-0E1A-F86E-2E98-16BE170204B0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08" name="9Slide.vn 560">
            <a:extLst>
              <a:ext uri="{FF2B5EF4-FFF2-40B4-BE49-F238E27FC236}">
                <a16:creationId xmlns:a16="http://schemas.microsoft.com/office/drawing/2014/main" id="{7526CE18-C1DD-39EC-3383-B9F14F6D810E}"/>
              </a:ext>
            </a:extLst>
          </p:cNvPr>
          <p:cNvGrpSpPr/>
          <p:nvPr/>
        </p:nvGrpSpPr>
        <p:grpSpPr>
          <a:xfrm>
            <a:off x="-3843446" y="2034929"/>
            <a:ext cx="3781146" cy="2927156"/>
            <a:chOff x="6691135" y="3387274"/>
            <a:chExt cx="3781146" cy="2927156"/>
          </a:xfrm>
        </p:grpSpPr>
        <p:sp>
          <p:nvSpPr>
            <p:cNvPr id="609" name="9Slide.vn 561">
              <a:extLst>
                <a:ext uri="{FF2B5EF4-FFF2-40B4-BE49-F238E27FC236}">
                  <a16:creationId xmlns:a16="http://schemas.microsoft.com/office/drawing/2014/main" id="{66EDA185-D774-B5F2-D2C8-8B92354984AF}"/>
                </a:ext>
              </a:extLst>
            </p:cNvPr>
            <p:cNvSpPr/>
            <p:nvPr/>
          </p:nvSpPr>
          <p:spPr>
            <a:xfrm>
              <a:off x="7554678" y="476622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0" name="9Slide.vn 562">
              <a:extLst>
                <a:ext uri="{FF2B5EF4-FFF2-40B4-BE49-F238E27FC236}">
                  <a16:creationId xmlns:a16="http://schemas.microsoft.com/office/drawing/2014/main" id="{DC2A4B93-77D5-9864-642E-80D771ECAD1A}"/>
                </a:ext>
              </a:extLst>
            </p:cNvPr>
            <p:cNvSpPr/>
            <p:nvPr/>
          </p:nvSpPr>
          <p:spPr>
            <a:xfrm rot="21228391"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1" name="9Slide.vn 563">
              <a:extLst>
                <a:ext uri="{FF2B5EF4-FFF2-40B4-BE49-F238E27FC236}">
                  <a16:creationId xmlns:a16="http://schemas.microsoft.com/office/drawing/2014/main" id="{900FC56E-2358-81AD-41E1-B0368BF0088E}"/>
                </a:ext>
              </a:extLst>
            </p:cNvPr>
            <p:cNvSpPr/>
            <p:nvPr/>
          </p:nvSpPr>
          <p:spPr>
            <a:xfrm rot="1177094">
              <a:off x="9469085" y="370956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2" name="9Slide.vn 564">
              <a:extLst>
                <a:ext uri="{FF2B5EF4-FFF2-40B4-BE49-F238E27FC236}">
                  <a16:creationId xmlns:a16="http://schemas.microsoft.com/office/drawing/2014/main" id="{F8D2E4D7-1E63-6B4F-E44B-21F4C1ED2DBC}"/>
                </a:ext>
              </a:extLst>
            </p:cNvPr>
            <p:cNvSpPr/>
            <p:nvPr/>
          </p:nvSpPr>
          <p:spPr>
            <a:xfrm>
              <a:off x="9709785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3" name="9Slide.vn 565">
              <a:extLst>
                <a:ext uri="{FF2B5EF4-FFF2-40B4-BE49-F238E27FC236}">
                  <a16:creationId xmlns:a16="http://schemas.microsoft.com/office/drawing/2014/main" id="{68E4959A-A8CC-CB68-8F34-DC84AC0194BD}"/>
                </a:ext>
              </a:extLst>
            </p:cNvPr>
            <p:cNvSpPr/>
            <p:nvPr/>
          </p:nvSpPr>
          <p:spPr>
            <a:xfrm rot="19374387">
              <a:off x="9349245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" name="9Slide.vn 566">
              <a:extLst>
                <a:ext uri="{FF2B5EF4-FFF2-40B4-BE49-F238E27FC236}">
                  <a16:creationId xmlns:a16="http://schemas.microsoft.com/office/drawing/2014/main" id="{57B9F987-7406-C481-26D4-6D2115200671}"/>
                </a:ext>
              </a:extLst>
            </p:cNvPr>
            <p:cNvSpPr/>
            <p:nvPr/>
          </p:nvSpPr>
          <p:spPr>
            <a:xfrm rot="19559783">
              <a:off x="9526483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5" name="9Slide.vn 567">
              <a:extLst>
                <a:ext uri="{FF2B5EF4-FFF2-40B4-BE49-F238E27FC236}">
                  <a16:creationId xmlns:a16="http://schemas.microsoft.com/office/drawing/2014/main" id="{FA40C353-A243-4187-9C80-D0251D134771}"/>
                </a:ext>
              </a:extLst>
            </p:cNvPr>
            <p:cNvSpPr/>
            <p:nvPr/>
          </p:nvSpPr>
          <p:spPr>
            <a:xfrm>
              <a:off x="6691135" y="4891213"/>
              <a:ext cx="908839" cy="4337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6" name="9Slide.vn 568">
              <a:extLst>
                <a:ext uri="{FF2B5EF4-FFF2-40B4-BE49-F238E27FC236}">
                  <a16:creationId xmlns:a16="http://schemas.microsoft.com/office/drawing/2014/main" id="{95C87808-1B0A-346B-C458-2A0438911662}"/>
                </a:ext>
              </a:extLst>
            </p:cNvPr>
            <p:cNvSpPr/>
            <p:nvPr/>
          </p:nvSpPr>
          <p:spPr>
            <a:xfrm rot="5400000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7" name="9Slide.vn 569">
              <a:extLst>
                <a:ext uri="{FF2B5EF4-FFF2-40B4-BE49-F238E27FC236}">
                  <a16:creationId xmlns:a16="http://schemas.microsoft.com/office/drawing/2014/main" id="{AC95DA2E-8810-D69A-E741-5C95B527CA4A}"/>
                </a:ext>
              </a:extLst>
            </p:cNvPr>
            <p:cNvSpPr/>
            <p:nvPr/>
          </p:nvSpPr>
          <p:spPr>
            <a:xfrm rot="4004636">
              <a:off x="9181594" y="575388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8" name="9Slide.vn 570">
              <a:extLst>
                <a:ext uri="{FF2B5EF4-FFF2-40B4-BE49-F238E27FC236}">
                  <a16:creationId xmlns:a16="http://schemas.microsoft.com/office/drawing/2014/main" id="{36A494D5-69E1-3EC3-4048-6B1A5B28ABFD}"/>
                </a:ext>
              </a:extLst>
            </p:cNvPr>
            <p:cNvSpPr/>
            <p:nvPr/>
          </p:nvSpPr>
          <p:spPr>
            <a:xfrm rot="369032">
              <a:off x="7864313" y="5230687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9" name="9Slide.vn 571">
              <a:extLst>
                <a:ext uri="{FF2B5EF4-FFF2-40B4-BE49-F238E27FC236}">
                  <a16:creationId xmlns:a16="http://schemas.microsoft.com/office/drawing/2014/main" id="{F32A726B-0458-871B-370C-349730EBA03D}"/>
                </a:ext>
              </a:extLst>
            </p:cNvPr>
            <p:cNvSpPr/>
            <p:nvPr/>
          </p:nvSpPr>
          <p:spPr>
            <a:xfrm rot="2655442">
              <a:off x="9137139" y="55803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0" name="9Slide.vn 572">
              <a:extLst>
                <a:ext uri="{FF2B5EF4-FFF2-40B4-BE49-F238E27FC236}">
                  <a16:creationId xmlns:a16="http://schemas.microsoft.com/office/drawing/2014/main" id="{DDE421E5-9534-01D3-6509-FA9542F2FEBE}"/>
                </a:ext>
              </a:extLst>
            </p:cNvPr>
            <p:cNvSpPr/>
            <p:nvPr/>
          </p:nvSpPr>
          <p:spPr>
            <a:xfrm>
              <a:off x="9459724" y="573483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1" name="9Slide.vn 573">
              <a:extLst>
                <a:ext uri="{FF2B5EF4-FFF2-40B4-BE49-F238E27FC236}">
                  <a16:creationId xmlns:a16="http://schemas.microsoft.com/office/drawing/2014/main" id="{F933EDB3-BE13-1CB5-E79F-964B47D52B4F}"/>
                </a:ext>
              </a:extLst>
            </p:cNvPr>
            <p:cNvSpPr/>
            <p:nvPr/>
          </p:nvSpPr>
          <p:spPr>
            <a:xfrm>
              <a:off x="7833360" y="5400040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2" name="9Slide.vn 574">
            <a:extLst>
              <a:ext uri="{FF2B5EF4-FFF2-40B4-BE49-F238E27FC236}">
                <a16:creationId xmlns:a16="http://schemas.microsoft.com/office/drawing/2014/main" id="{3B4F24B2-C37B-68F2-234A-A57C20C767CC}"/>
              </a:ext>
            </a:extLst>
          </p:cNvPr>
          <p:cNvGrpSpPr/>
          <p:nvPr/>
        </p:nvGrpSpPr>
        <p:grpSpPr>
          <a:xfrm>
            <a:off x="-3684213" y="1954285"/>
            <a:ext cx="3462680" cy="3088445"/>
            <a:chOff x="6724156" y="3334181"/>
            <a:chExt cx="3462680" cy="3088445"/>
          </a:xfrm>
        </p:grpSpPr>
        <p:sp>
          <p:nvSpPr>
            <p:cNvPr id="623" name="9Slide.vn 575">
              <a:extLst>
                <a:ext uri="{FF2B5EF4-FFF2-40B4-BE49-F238E27FC236}">
                  <a16:creationId xmlns:a16="http://schemas.microsoft.com/office/drawing/2014/main" id="{D4252680-5F7D-266A-1264-9B4AF556B654}"/>
                </a:ext>
              </a:extLst>
            </p:cNvPr>
            <p:cNvSpPr/>
            <p:nvPr/>
          </p:nvSpPr>
          <p:spPr>
            <a:xfrm>
              <a:off x="75051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4" name="9Slide.vn 576">
              <a:extLst>
                <a:ext uri="{FF2B5EF4-FFF2-40B4-BE49-F238E27FC236}">
                  <a16:creationId xmlns:a16="http://schemas.microsoft.com/office/drawing/2014/main" id="{74F595EA-41D2-8CF2-B6BE-42013DE3E771}"/>
                </a:ext>
              </a:extLst>
            </p:cNvPr>
            <p:cNvSpPr/>
            <p:nvPr/>
          </p:nvSpPr>
          <p:spPr>
            <a:xfrm rot="20590920">
              <a:off x="8763650" y="366021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5" name="9Slide.vn 577">
              <a:extLst>
                <a:ext uri="{FF2B5EF4-FFF2-40B4-BE49-F238E27FC236}">
                  <a16:creationId xmlns:a16="http://schemas.microsoft.com/office/drawing/2014/main" id="{BF137B54-873D-3BCD-066A-9864312FA7A3}"/>
                </a:ext>
              </a:extLst>
            </p:cNvPr>
            <p:cNvSpPr/>
            <p:nvPr/>
          </p:nvSpPr>
          <p:spPr>
            <a:xfrm rot="1177094">
              <a:off x="9183640" y="365368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6" name="9Slide.vn 578">
              <a:extLst>
                <a:ext uri="{FF2B5EF4-FFF2-40B4-BE49-F238E27FC236}">
                  <a16:creationId xmlns:a16="http://schemas.microsoft.com/office/drawing/2014/main" id="{9D831CA8-6085-9942-7EBC-D968FDC8DC5D}"/>
                </a:ext>
              </a:extLst>
            </p:cNvPr>
            <p:cNvSpPr/>
            <p:nvPr/>
          </p:nvSpPr>
          <p:spPr>
            <a:xfrm>
              <a:off x="9414510" y="384238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7" name="9Slide.vn 579">
              <a:extLst>
                <a:ext uri="{FF2B5EF4-FFF2-40B4-BE49-F238E27FC236}">
                  <a16:creationId xmlns:a16="http://schemas.microsoft.com/office/drawing/2014/main" id="{240A8782-42D0-19C3-2485-9A61C69FAF23}"/>
                </a:ext>
              </a:extLst>
            </p:cNvPr>
            <p:cNvSpPr/>
            <p:nvPr/>
          </p:nvSpPr>
          <p:spPr>
            <a:xfrm rot="19882908">
              <a:off x="9105107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8" name="9Slide.vn 580">
              <a:extLst>
                <a:ext uri="{FF2B5EF4-FFF2-40B4-BE49-F238E27FC236}">
                  <a16:creationId xmlns:a16="http://schemas.microsoft.com/office/drawing/2014/main" id="{1CD51BB1-AAD8-DD8B-6C92-78360FA3D43E}"/>
                </a:ext>
              </a:extLst>
            </p:cNvPr>
            <p:cNvSpPr/>
            <p:nvPr/>
          </p:nvSpPr>
          <p:spPr>
            <a:xfrm rot="20115778">
              <a:off x="9262191" y="333418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9" name="9Slide.vn 581">
              <a:extLst>
                <a:ext uri="{FF2B5EF4-FFF2-40B4-BE49-F238E27FC236}">
                  <a16:creationId xmlns:a16="http://schemas.microsoft.com/office/drawing/2014/main" id="{10535C76-EE0C-25F7-1122-BFDB50BD7338}"/>
                </a:ext>
              </a:extLst>
            </p:cNvPr>
            <p:cNvSpPr/>
            <p:nvPr/>
          </p:nvSpPr>
          <p:spPr>
            <a:xfrm>
              <a:off x="6724156" y="5091337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0" name="9Slide.vn 582">
              <a:extLst>
                <a:ext uri="{FF2B5EF4-FFF2-40B4-BE49-F238E27FC236}">
                  <a16:creationId xmlns:a16="http://schemas.microsoft.com/office/drawing/2014/main" id="{CBE65E33-FBB8-BABA-4F4E-900693017264}"/>
                </a:ext>
              </a:extLst>
            </p:cNvPr>
            <p:cNvSpPr/>
            <p:nvPr/>
          </p:nvSpPr>
          <p:spPr>
            <a:xfrm rot="3820727">
              <a:off x="9251537" y="560731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1" name="9Slide.vn 583">
              <a:extLst>
                <a:ext uri="{FF2B5EF4-FFF2-40B4-BE49-F238E27FC236}">
                  <a16:creationId xmlns:a16="http://schemas.microsoft.com/office/drawing/2014/main" id="{04C0CEB1-0D70-BE65-5C58-27EE55F71BC7}"/>
                </a:ext>
              </a:extLst>
            </p:cNvPr>
            <p:cNvSpPr/>
            <p:nvPr/>
          </p:nvSpPr>
          <p:spPr>
            <a:xfrm rot="5174842">
              <a:off x="9327083" y="5611407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2" name="9Slide.vn 584">
              <a:extLst>
                <a:ext uri="{FF2B5EF4-FFF2-40B4-BE49-F238E27FC236}">
                  <a16:creationId xmlns:a16="http://schemas.microsoft.com/office/drawing/2014/main" id="{CA530434-CCC3-3738-8C16-64895EBC18D0}"/>
                </a:ext>
              </a:extLst>
            </p:cNvPr>
            <p:cNvSpPr/>
            <p:nvPr/>
          </p:nvSpPr>
          <p:spPr>
            <a:xfrm rot="3796164">
              <a:off x="9018155" y="5584832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3" name="9Slide.vn 585">
              <a:extLst>
                <a:ext uri="{FF2B5EF4-FFF2-40B4-BE49-F238E27FC236}">
                  <a16:creationId xmlns:a16="http://schemas.microsoft.com/office/drawing/2014/main" id="{745C79F6-AC22-CD63-8FBE-200711F6CEB4}"/>
                </a:ext>
              </a:extLst>
            </p:cNvPr>
            <p:cNvSpPr/>
            <p:nvPr/>
          </p:nvSpPr>
          <p:spPr>
            <a:xfrm rot="4058269">
              <a:off x="9115360" y="567608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4" name="9Slide.vn 586">
              <a:extLst>
                <a:ext uri="{FF2B5EF4-FFF2-40B4-BE49-F238E27FC236}">
                  <a16:creationId xmlns:a16="http://schemas.microsoft.com/office/drawing/2014/main" id="{834F7243-0289-FE69-7A7E-0DC4A903D32A}"/>
                </a:ext>
              </a:extLst>
            </p:cNvPr>
            <p:cNvSpPr/>
            <p:nvPr/>
          </p:nvSpPr>
          <p:spPr>
            <a:xfrm rot="283435">
              <a:off x="8010965" y="5408921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5" name="9Slide.vn 587">
              <a:extLst>
                <a:ext uri="{FF2B5EF4-FFF2-40B4-BE49-F238E27FC236}">
                  <a16:creationId xmlns:a16="http://schemas.microsoft.com/office/drawing/2014/main" id="{CE17B12C-4C64-EA78-A4D8-5B18F877A3FC}"/>
                </a:ext>
              </a:extLst>
            </p:cNvPr>
            <p:cNvSpPr/>
            <p:nvPr/>
          </p:nvSpPr>
          <p:spPr>
            <a:xfrm rot="283435">
              <a:off x="7718246" y="5393519"/>
              <a:ext cx="568792" cy="1029107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6" name="9Slide.vn 588">
            <a:extLst>
              <a:ext uri="{FF2B5EF4-FFF2-40B4-BE49-F238E27FC236}">
                <a16:creationId xmlns:a16="http://schemas.microsoft.com/office/drawing/2014/main" id="{5BC71A93-66F9-C277-E732-074C636960EF}"/>
              </a:ext>
            </a:extLst>
          </p:cNvPr>
          <p:cNvGrpSpPr/>
          <p:nvPr/>
        </p:nvGrpSpPr>
        <p:grpSpPr>
          <a:xfrm>
            <a:off x="-3628968" y="1919947"/>
            <a:ext cx="3352190" cy="3157120"/>
            <a:chOff x="6625095" y="3245167"/>
            <a:chExt cx="3352190" cy="3157120"/>
          </a:xfrm>
        </p:grpSpPr>
        <p:sp>
          <p:nvSpPr>
            <p:cNvPr id="637" name="9Slide.vn 589">
              <a:extLst>
                <a:ext uri="{FF2B5EF4-FFF2-40B4-BE49-F238E27FC236}">
                  <a16:creationId xmlns:a16="http://schemas.microsoft.com/office/drawing/2014/main" id="{9D75894D-CBEE-E220-535F-2B989D22AADE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8" name="9Slide.vn 590">
              <a:extLst>
                <a:ext uri="{FF2B5EF4-FFF2-40B4-BE49-F238E27FC236}">
                  <a16:creationId xmlns:a16="http://schemas.microsoft.com/office/drawing/2014/main" id="{3B8168EC-5462-A56E-A3A6-186CB66633B8}"/>
                </a:ext>
              </a:extLst>
            </p:cNvPr>
            <p:cNvSpPr/>
            <p:nvPr/>
          </p:nvSpPr>
          <p:spPr>
            <a:xfrm rot="20281881">
              <a:off x="8615059" y="357639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9" name="9Slide.vn 591">
              <a:extLst>
                <a:ext uri="{FF2B5EF4-FFF2-40B4-BE49-F238E27FC236}">
                  <a16:creationId xmlns:a16="http://schemas.microsoft.com/office/drawing/2014/main" id="{4B2BBFE1-1D7F-C878-C8A5-C4E8541445AC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0" name="9Slide.vn 592">
              <a:extLst>
                <a:ext uri="{FF2B5EF4-FFF2-40B4-BE49-F238E27FC236}">
                  <a16:creationId xmlns:a16="http://schemas.microsoft.com/office/drawing/2014/main" id="{26DCB0F2-AB62-6A54-2E2A-861005ADD9A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1" name="9Slide.vn 593">
              <a:extLst>
                <a:ext uri="{FF2B5EF4-FFF2-40B4-BE49-F238E27FC236}">
                  <a16:creationId xmlns:a16="http://schemas.microsoft.com/office/drawing/2014/main" id="{056CA0F9-30DD-7DF1-E0CE-F3C494F1BA76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2" name="9Slide.vn 594">
              <a:extLst>
                <a:ext uri="{FF2B5EF4-FFF2-40B4-BE49-F238E27FC236}">
                  <a16:creationId xmlns:a16="http://schemas.microsoft.com/office/drawing/2014/main" id="{3FC3A823-E453-E5BF-A07B-8CBDE48D152B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3" name="9Slide.vn 595">
              <a:extLst>
                <a:ext uri="{FF2B5EF4-FFF2-40B4-BE49-F238E27FC236}">
                  <a16:creationId xmlns:a16="http://schemas.microsoft.com/office/drawing/2014/main" id="{B3B300F2-4FE4-7C66-38AB-D289D98FC407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4" name="9Slide.vn 596">
              <a:extLst>
                <a:ext uri="{FF2B5EF4-FFF2-40B4-BE49-F238E27FC236}">
                  <a16:creationId xmlns:a16="http://schemas.microsoft.com/office/drawing/2014/main" id="{0F4827C0-D4AC-2438-034B-712F532F7CB4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5" name="9Slide.vn 597">
              <a:extLst>
                <a:ext uri="{FF2B5EF4-FFF2-40B4-BE49-F238E27FC236}">
                  <a16:creationId xmlns:a16="http://schemas.microsoft.com/office/drawing/2014/main" id="{0A8693A8-EE84-08E1-0C5B-8423C5BCE728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6" name="9Slide.vn 598">
              <a:extLst>
                <a:ext uri="{FF2B5EF4-FFF2-40B4-BE49-F238E27FC236}">
                  <a16:creationId xmlns:a16="http://schemas.microsoft.com/office/drawing/2014/main" id="{9FD23396-78F2-B660-6F7F-88A6E4C4B9C3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7" name="9Slide.vn 599">
              <a:extLst>
                <a:ext uri="{FF2B5EF4-FFF2-40B4-BE49-F238E27FC236}">
                  <a16:creationId xmlns:a16="http://schemas.microsoft.com/office/drawing/2014/main" id="{6A52FCCF-BCD1-E43D-E486-2C6CE02E95AD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8" name="9Slide.vn 600">
              <a:extLst>
                <a:ext uri="{FF2B5EF4-FFF2-40B4-BE49-F238E27FC236}">
                  <a16:creationId xmlns:a16="http://schemas.microsoft.com/office/drawing/2014/main" id="{A9EB84CD-3644-791C-B91E-263FC6E6100E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9" name="9Slide.vn 601">
              <a:extLst>
                <a:ext uri="{FF2B5EF4-FFF2-40B4-BE49-F238E27FC236}">
                  <a16:creationId xmlns:a16="http://schemas.microsoft.com/office/drawing/2014/main" id="{303814CB-0FE2-8008-CAD7-692C9605E900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0" name="9Slide.vn 602">
            <a:extLst>
              <a:ext uri="{FF2B5EF4-FFF2-40B4-BE49-F238E27FC236}">
                <a16:creationId xmlns:a16="http://schemas.microsoft.com/office/drawing/2014/main" id="{014FC71B-A486-9583-013E-5964B606139E}"/>
              </a:ext>
            </a:extLst>
          </p:cNvPr>
          <p:cNvGrpSpPr/>
          <p:nvPr/>
        </p:nvGrpSpPr>
        <p:grpSpPr>
          <a:xfrm>
            <a:off x="-3628968" y="1919947"/>
            <a:ext cx="3352190" cy="3157120"/>
            <a:chOff x="6625095" y="3245167"/>
            <a:chExt cx="3352190" cy="3157120"/>
          </a:xfrm>
        </p:grpSpPr>
        <p:sp>
          <p:nvSpPr>
            <p:cNvPr id="651" name="9Slide.vn 603">
              <a:extLst>
                <a:ext uri="{FF2B5EF4-FFF2-40B4-BE49-F238E27FC236}">
                  <a16:creationId xmlns:a16="http://schemas.microsoft.com/office/drawing/2014/main" id="{0F1C8DA3-E0B3-3FDD-28A3-1251BB718713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2" name="9Slide.vn 604">
              <a:extLst>
                <a:ext uri="{FF2B5EF4-FFF2-40B4-BE49-F238E27FC236}">
                  <a16:creationId xmlns:a16="http://schemas.microsoft.com/office/drawing/2014/main" id="{A1146AC8-908C-3DDE-9621-A4AD7BE3DD1A}"/>
                </a:ext>
              </a:extLst>
            </p:cNvPr>
            <p:cNvSpPr/>
            <p:nvPr/>
          </p:nvSpPr>
          <p:spPr>
            <a:xfrm rot="20281881">
              <a:off x="8615060" y="357004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3" name="9Slide.vn 605">
              <a:extLst>
                <a:ext uri="{FF2B5EF4-FFF2-40B4-BE49-F238E27FC236}">
                  <a16:creationId xmlns:a16="http://schemas.microsoft.com/office/drawing/2014/main" id="{5CFE4B6C-A09D-BAD4-ECA2-F607306F302D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4" name="9Slide.vn 606">
              <a:extLst>
                <a:ext uri="{FF2B5EF4-FFF2-40B4-BE49-F238E27FC236}">
                  <a16:creationId xmlns:a16="http://schemas.microsoft.com/office/drawing/2014/main" id="{6CD2CB6B-BA77-2EF9-CF5F-4A73D7A604D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5" name="9Slide.vn 607">
              <a:extLst>
                <a:ext uri="{FF2B5EF4-FFF2-40B4-BE49-F238E27FC236}">
                  <a16:creationId xmlns:a16="http://schemas.microsoft.com/office/drawing/2014/main" id="{30A5188B-96F6-214C-07BE-2BC0F3CF7719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6" name="9Slide.vn 608">
              <a:extLst>
                <a:ext uri="{FF2B5EF4-FFF2-40B4-BE49-F238E27FC236}">
                  <a16:creationId xmlns:a16="http://schemas.microsoft.com/office/drawing/2014/main" id="{B7606399-DE52-D9C1-B1C9-56CEBFA28388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7" name="9Slide.vn 609">
              <a:extLst>
                <a:ext uri="{FF2B5EF4-FFF2-40B4-BE49-F238E27FC236}">
                  <a16:creationId xmlns:a16="http://schemas.microsoft.com/office/drawing/2014/main" id="{20B112E1-2835-4A69-84B1-2DCCA8C1939F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8" name="9Slide.vn 610">
              <a:extLst>
                <a:ext uri="{FF2B5EF4-FFF2-40B4-BE49-F238E27FC236}">
                  <a16:creationId xmlns:a16="http://schemas.microsoft.com/office/drawing/2014/main" id="{BE8CF977-91E1-478A-BC90-5E60DD7044EE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9" name="9Slide.vn 611">
              <a:extLst>
                <a:ext uri="{FF2B5EF4-FFF2-40B4-BE49-F238E27FC236}">
                  <a16:creationId xmlns:a16="http://schemas.microsoft.com/office/drawing/2014/main" id="{D36F216F-67C8-CF17-1E60-5E8B18BFFBBA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0" name="9Slide.vn 612">
              <a:extLst>
                <a:ext uri="{FF2B5EF4-FFF2-40B4-BE49-F238E27FC236}">
                  <a16:creationId xmlns:a16="http://schemas.microsoft.com/office/drawing/2014/main" id="{7C5AA0CB-B2EA-859B-890B-41775680B01D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1" name="9Slide.vn 613">
              <a:extLst>
                <a:ext uri="{FF2B5EF4-FFF2-40B4-BE49-F238E27FC236}">
                  <a16:creationId xmlns:a16="http://schemas.microsoft.com/office/drawing/2014/main" id="{DE4FAB82-A0D8-0D1B-3E4F-037588958DC3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2" name="9Slide.vn 614">
              <a:extLst>
                <a:ext uri="{FF2B5EF4-FFF2-40B4-BE49-F238E27FC236}">
                  <a16:creationId xmlns:a16="http://schemas.microsoft.com/office/drawing/2014/main" id="{6BC6722A-E0E8-91A4-4B58-53127EDACB7E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3" name="9Slide.vn 615">
              <a:extLst>
                <a:ext uri="{FF2B5EF4-FFF2-40B4-BE49-F238E27FC236}">
                  <a16:creationId xmlns:a16="http://schemas.microsoft.com/office/drawing/2014/main" id="{6EA44C70-F896-38FC-C599-4149EC08BD9B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64" name="9Slide.vn 616">
            <a:extLst>
              <a:ext uri="{FF2B5EF4-FFF2-40B4-BE49-F238E27FC236}">
                <a16:creationId xmlns:a16="http://schemas.microsoft.com/office/drawing/2014/main" id="{CAA6154B-E145-ADBA-25CD-391C08F0A7A0}"/>
              </a:ext>
            </a:extLst>
          </p:cNvPr>
          <p:cNvGrpSpPr/>
          <p:nvPr/>
        </p:nvGrpSpPr>
        <p:grpSpPr>
          <a:xfrm>
            <a:off x="-3603568" y="1906562"/>
            <a:ext cx="3301391" cy="3183891"/>
            <a:chOff x="6632715" y="3245167"/>
            <a:chExt cx="3301391" cy="3183891"/>
          </a:xfrm>
        </p:grpSpPr>
        <p:sp>
          <p:nvSpPr>
            <p:cNvPr id="665" name="9Slide.vn 617">
              <a:extLst>
                <a:ext uri="{FF2B5EF4-FFF2-40B4-BE49-F238E27FC236}">
                  <a16:creationId xmlns:a16="http://schemas.microsoft.com/office/drawing/2014/main" id="{E9C928C0-4FAE-7E73-E87A-4D1E76403EC8}"/>
                </a:ext>
              </a:extLst>
            </p:cNvPr>
            <p:cNvSpPr/>
            <p:nvPr/>
          </p:nvSpPr>
          <p:spPr>
            <a:xfrm rot="21362125">
              <a:off x="739338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6" name="9Slide.vn 618">
              <a:extLst>
                <a:ext uri="{FF2B5EF4-FFF2-40B4-BE49-F238E27FC236}">
                  <a16:creationId xmlns:a16="http://schemas.microsoft.com/office/drawing/2014/main" id="{722ABA9E-ADAA-CEF1-7E7D-91851762F633}"/>
                </a:ext>
              </a:extLst>
            </p:cNvPr>
            <p:cNvSpPr/>
            <p:nvPr/>
          </p:nvSpPr>
          <p:spPr>
            <a:xfrm rot="20281881">
              <a:off x="8579499" y="356496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7" name="9Slide.vn 619">
              <a:extLst>
                <a:ext uri="{FF2B5EF4-FFF2-40B4-BE49-F238E27FC236}">
                  <a16:creationId xmlns:a16="http://schemas.microsoft.com/office/drawing/2014/main" id="{BC750DE0-0A03-D229-4C68-B8592DAAFC73}"/>
                </a:ext>
              </a:extLst>
            </p:cNvPr>
            <p:cNvSpPr/>
            <p:nvPr/>
          </p:nvSpPr>
          <p:spPr>
            <a:xfrm rot="1177094">
              <a:off x="8930910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8" name="9Slide.vn 620">
              <a:extLst>
                <a:ext uri="{FF2B5EF4-FFF2-40B4-BE49-F238E27FC236}">
                  <a16:creationId xmlns:a16="http://schemas.microsoft.com/office/drawing/2014/main" id="{4FB5230C-68D2-0FB0-B390-BA056B603F94}"/>
                </a:ext>
              </a:extLst>
            </p:cNvPr>
            <p:cNvSpPr/>
            <p:nvPr/>
          </p:nvSpPr>
          <p:spPr>
            <a:xfrm>
              <a:off x="9142731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9" name="9Slide.vn 621">
              <a:extLst>
                <a:ext uri="{FF2B5EF4-FFF2-40B4-BE49-F238E27FC236}">
                  <a16:creationId xmlns:a16="http://schemas.microsoft.com/office/drawing/2014/main" id="{36A22A4E-B329-85B5-77D7-0A1BA13E48E1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0" name="9Slide.vn 622">
              <a:extLst>
                <a:ext uri="{FF2B5EF4-FFF2-40B4-BE49-F238E27FC236}">
                  <a16:creationId xmlns:a16="http://schemas.microsoft.com/office/drawing/2014/main" id="{729DF75C-25D0-8D9B-9375-787BE8178D63}"/>
                </a:ext>
              </a:extLst>
            </p:cNvPr>
            <p:cNvSpPr/>
            <p:nvPr/>
          </p:nvSpPr>
          <p:spPr>
            <a:xfrm rot="20115778">
              <a:off x="9036132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1" name="9Slide.vn 623">
              <a:extLst>
                <a:ext uri="{FF2B5EF4-FFF2-40B4-BE49-F238E27FC236}">
                  <a16:creationId xmlns:a16="http://schemas.microsoft.com/office/drawing/2014/main" id="{7386A3BC-E6A3-BD1F-0453-A3EA7C325FF2}"/>
                </a:ext>
              </a:extLst>
            </p:cNvPr>
            <p:cNvSpPr/>
            <p:nvPr/>
          </p:nvSpPr>
          <p:spPr>
            <a:xfrm>
              <a:off x="6632715" y="5155918"/>
              <a:ext cx="847985" cy="537362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2" name="9Slide.vn 624">
              <a:extLst>
                <a:ext uri="{FF2B5EF4-FFF2-40B4-BE49-F238E27FC236}">
                  <a16:creationId xmlns:a16="http://schemas.microsoft.com/office/drawing/2014/main" id="{37ADB8FA-4A2D-6282-B2C0-DFCAE8C8785B}"/>
                </a:ext>
              </a:extLst>
            </p:cNvPr>
            <p:cNvSpPr/>
            <p:nvPr/>
          </p:nvSpPr>
          <p:spPr>
            <a:xfrm rot="21054238">
              <a:off x="9203849" y="533861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3" name="9Slide.vn 625">
              <a:extLst>
                <a:ext uri="{FF2B5EF4-FFF2-40B4-BE49-F238E27FC236}">
                  <a16:creationId xmlns:a16="http://schemas.microsoft.com/office/drawing/2014/main" id="{F5A88740-9D2A-52A1-D4FC-74F39BD60EE6}"/>
                </a:ext>
              </a:extLst>
            </p:cNvPr>
            <p:cNvSpPr/>
            <p:nvPr/>
          </p:nvSpPr>
          <p:spPr>
            <a:xfrm>
              <a:off x="9602671" y="529872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4" name="9Slide.vn 626">
              <a:extLst>
                <a:ext uri="{FF2B5EF4-FFF2-40B4-BE49-F238E27FC236}">
                  <a16:creationId xmlns:a16="http://schemas.microsoft.com/office/drawing/2014/main" id="{9160CE07-43B8-03A6-4A98-6667FF44C407}"/>
                </a:ext>
              </a:extLst>
            </p:cNvPr>
            <p:cNvSpPr/>
            <p:nvPr/>
          </p:nvSpPr>
          <p:spPr>
            <a:xfrm rot="2346224">
              <a:off x="8961756" y="5495880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5" name="9Slide.vn 627">
              <a:extLst>
                <a:ext uri="{FF2B5EF4-FFF2-40B4-BE49-F238E27FC236}">
                  <a16:creationId xmlns:a16="http://schemas.microsoft.com/office/drawing/2014/main" id="{29A81B70-366D-2F0F-0130-7E50E45CD9D5}"/>
                </a:ext>
              </a:extLst>
            </p:cNvPr>
            <p:cNvSpPr/>
            <p:nvPr/>
          </p:nvSpPr>
          <p:spPr>
            <a:xfrm rot="4509966">
              <a:off x="9157367" y="552487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6" name="9Slide.vn 628">
              <a:extLst>
                <a:ext uri="{FF2B5EF4-FFF2-40B4-BE49-F238E27FC236}">
                  <a16:creationId xmlns:a16="http://schemas.microsoft.com/office/drawing/2014/main" id="{BB232004-A81E-A560-0051-FAF80F5B0C3C}"/>
                </a:ext>
              </a:extLst>
            </p:cNvPr>
            <p:cNvSpPr/>
            <p:nvPr/>
          </p:nvSpPr>
          <p:spPr>
            <a:xfrm rot="283435">
              <a:off x="7833369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7" name="9Slide.vn 629">
              <a:extLst>
                <a:ext uri="{FF2B5EF4-FFF2-40B4-BE49-F238E27FC236}">
                  <a16:creationId xmlns:a16="http://schemas.microsoft.com/office/drawing/2014/main" id="{62807B93-073C-52D7-7C96-7AE903E81736}"/>
                </a:ext>
              </a:extLst>
            </p:cNvPr>
            <p:cNvSpPr/>
            <p:nvPr/>
          </p:nvSpPr>
          <p:spPr>
            <a:xfrm rot="1043722">
              <a:off x="7181677" y="5148891"/>
              <a:ext cx="682018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8" name="9Slide.vn 630">
            <a:extLst>
              <a:ext uri="{FF2B5EF4-FFF2-40B4-BE49-F238E27FC236}">
                <a16:creationId xmlns:a16="http://schemas.microsoft.com/office/drawing/2014/main" id="{5A5C4F8A-0CCB-AC1B-57A8-FF6FB73AF1A1}"/>
              </a:ext>
            </a:extLst>
          </p:cNvPr>
          <p:cNvGrpSpPr/>
          <p:nvPr/>
        </p:nvGrpSpPr>
        <p:grpSpPr>
          <a:xfrm>
            <a:off x="-3691750" y="2033521"/>
            <a:ext cx="3477754" cy="2929972"/>
            <a:chOff x="6694724" y="3332797"/>
            <a:chExt cx="3477754" cy="2929972"/>
          </a:xfrm>
        </p:grpSpPr>
        <p:sp>
          <p:nvSpPr>
            <p:cNvPr id="679" name="9Slide.vn 631">
              <a:extLst>
                <a:ext uri="{FF2B5EF4-FFF2-40B4-BE49-F238E27FC236}">
                  <a16:creationId xmlns:a16="http://schemas.microsoft.com/office/drawing/2014/main" id="{615640B5-0B7B-DCDA-E7D4-8C9AB8359D91}"/>
                </a:ext>
              </a:extLst>
            </p:cNvPr>
            <p:cNvSpPr/>
            <p:nvPr/>
          </p:nvSpPr>
          <p:spPr>
            <a:xfrm>
              <a:off x="7416247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0" name="9Slide.vn 632">
              <a:extLst>
                <a:ext uri="{FF2B5EF4-FFF2-40B4-BE49-F238E27FC236}">
                  <a16:creationId xmlns:a16="http://schemas.microsoft.com/office/drawing/2014/main" id="{66C655F0-6533-CAF5-4889-BABE2B1E0183}"/>
                </a:ext>
              </a:extLst>
            </p:cNvPr>
            <p:cNvSpPr/>
            <p:nvPr/>
          </p:nvSpPr>
          <p:spPr>
            <a:xfrm rot="20668321">
              <a:off x="8680038" y="3636994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1" name="9Slide.vn 633">
              <a:extLst>
                <a:ext uri="{FF2B5EF4-FFF2-40B4-BE49-F238E27FC236}">
                  <a16:creationId xmlns:a16="http://schemas.microsoft.com/office/drawing/2014/main" id="{16FD17BE-7C28-B7C9-3483-C55E2F94991F}"/>
                </a:ext>
              </a:extLst>
            </p:cNvPr>
            <p:cNvSpPr/>
            <p:nvPr/>
          </p:nvSpPr>
          <p:spPr>
            <a:xfrm rot="1177094">
              <a:off x="9113790" y="367654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2" name="9Slide.vn 634">
              <a:extLst>
                <a:ext uri="{FF2B5EF4-FFF2-40B4-BE49-F238E27FC236}">
                  <a16:creationId xmlns:a16="http://schemas.microsoft.com/office/drawing/2014/main" id="{2DC54644-AC84-3C9D-D1ED-89AACC991FC7}"/>
                </a:ext>
              </a:extLst>
            </p:cNvPr>
            <p:cNvSpPr/>
            <p:nvPr/>
          </p:nvSpPr>
          <p:spPr>
            <a:xfrm>
              <a:off x="9325611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3" name="9Slide.vn 635">
              <a:extLst>
                <a:ext uri="{FF2B5EF4-FFF2-40B4-BE49-F238E27FC236}">
                  <a16:creationId xmlns:a16="http://schemas.microsoft.com/office/drawing/2014/main" id="{C0777ED7-2E85-BC71-A60C-EF309633843C}"/>
                </a:ext>
              </a:extLst>
            </p:cNvPr>
            <p:cNvSpPr/>
            <p:nvPr/>
          </p:nvSpPr>
          <p:spPr>
            <a:xfrm rot="20357828">
              <a:off x="9027638" y="333279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4" name="9Slide.vn 636">
              <a:extLst>
                <a:ext uri="{FF2B5EF4-FFF2-40B4-BE49-F238E27FC236}">
                  <a16:creationId xmlns:a16="http://schemas.microsoft.com/office/drawing/2014/main" id="{E18FB69B-102D-CCE8-6C3C-1872553FB2EC}"/>
                </a:ext>
              </a:extLst>
            </p:cNvPr>
            <p:cNvSpPr/>
            <p:nvPr/>
          </p:nvSpPr>
          <p:spPr>
            <a:xfrm rot="20115778">
              <a:off x="9219012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5" name="9Slide.vn 637">
              <a:extLst>
                <a:ext uri="{FF2B5EF4-FFF2-40B4-BE49-F238E27FC236}">
                  <a16:creationId xmlns:a16="http://schemas.microsoft.com/office/drawing/2014/main" id="{3D0E6792-A4F6-4789-36ED-124590744705}"/>
                </a:ext>
              </a:extLst>
            </p:cNvPr>
            <p:cNvSpPr/>
            <p:nvPr/>
          </p:nvSpPr>
          <p:spPr>
            <a:xfrm>
              <a:off x="6694724" y="5108548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6" name="9Slide.vn 638">
              <a:extLst>
                <a:ext uri="{FF2B5EF4-FFF2-40B4-BE49-F238E27FC236}">
                  <a16:creationId xmlns:a16="http://schemas.microsoft.com/office/drawing/2014/main" id="{87897373-EF44-F161-E9D1-F23BE05684B9}"/>
                </a:ext>
              </a:extLst>
            </p:cNvPr>
            <p:cNvSpPr/>
            <p:nvPr/>
          </p:nvSpPr>
          <p:spPr>
            <a:xfrm rot="21054238">
              <a:off x="9040027" y="53747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7" name="9Slide.vn 639">
              <a:extLst>
                <a:ext uri="{FF2B5EF4-FFF2-40B4-BE49-F238E27FC236}">
                  <a16:creationId xmlns:a16="http://schemas.microsoft.com/office/drawing/2014/main" id="{212B0AD1-FF42-A2E5-9EC2-0C7925EFDBFA}"/>
                </a:ext>
              </a:extLst>
            </p:cNvPr>
            <p:cNvSpPr/>
            <p:nvPr/>
          </p:nvSpPr>
          <p:spPr>
            <a:xfrm>
              <a:off x="9409481" y="533411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8" name="9Slide.vn 640">
              <a:extLst>
                <a:ext uri="{FF2B5EF4-FFF2-40B4-BE49-F238E27FC236}">
                  <a16:creationId xmlns:a16="http://schemas.microsoft.com/office/drawing/2014/main" id="{51336016-A1CC-F410-DE7B-B9CA21C27658}"/>
                </a:ext>
              </a:extLst>
            </p:cNvPr>
            <p:cNvSpPr/>
            <p:nvPr/>
          </p:nvSpPr>
          <p:spPr>
            <a:xfrm rot="2408105">
              <a:off x="9043726" y="5754509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9" name="9Slide.vn 641">
              <a:extLst>
                <a:ext uri="{FF2B5EF4-FFF2-40B4-BE49-F238E27FC236}">
                  <a16:creationId xmlns:a16="http://schemas.microsoft.com/office/drawing/2014/main" id="{AC21D03D-0125-AB61-4D7D-C49387B3FFE5}"/>
                </a:ext>
              </a:extLst>
            </p:cNvPr>
            <p:cNvSpPr/>
            <p:nvPr/>
          </p:nvSpPr>
          <p:spPr>
            <a:xfrm rot="283435">
              <a:off x="7499331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0" name="9Slide.vn 642">
              <a:extLst>
                <a:ext uri="{FF2B5EF4-FFF2-40B4-BE49-F238E27FC236}">
                  <a16:creationId xmlns:a16="http://schemas.microsoft.com/office/drawing/2014/main" id="{6C93FECF-9B75-7451-BC4D-0E22909850EC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91" name="9Slide.vn 643">
            <a:extLst>
              <a:ext uri="{FF2B5EF4-FFF2-40B4-BE49-F238E27FC236}">
                <a16:creationId xmlns:a16="http://schemas.microsoft.com/office/drawing/2014/main" id="{5968DFFF-BD3F-7619-3BD2-8481425817DC}"/>
              </a:ext>
            </a:extLst>
          </p:cNvPr>
          <p:cNvGrpSpPr/>
          <p:nvPr/>
        </p:nvGrpSpPr>
        <p:grpSpPr>
          <a:xfrm>
            <a:off x="-3758812" y="1966032"/>
            <a:ext cx="3611879" cy="3064951"/>
            <a:chOff x="6691797" y="3418522"/>
            <a:chExt cx="3611879" cy="3064951"/>
          </a:xfrm>
        </p:grpSpPr>
        <p:sp>
          <p:nvSpPr>
            <p:cNvPr id="692" name="9Slide.vn 644">
              <a:extLst>
                <a:ext uri="{FF2B5EF4-FFF2-40B4-BE49-F238E27FC236}">
                  <a16:creationId xmlns:a16="http://schemas.microsoft.com/office/drawing/2014/main" id="{5D8ABF89-FD0F-423C-AA26-4E602FECF99F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3" name="9Slide.vn 645">
              <a:extLst>
                <a:ext uri="{FF2B5EF4-FFF2-40B4-BE49-F238E27FC236}">
                  <a16:creationId xmlns:a16="http://schemas.microsoft.com/office/drawing/2014/main" id="{2CDE5502-94E0-1206-5324-DE6563AB3B65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4" name="9Slide.vn 646">
              <a:extLst>
                <a:ext uri="{FF2B5EF4-FFF2-40B4-BE49-F238E27FC236}">
                  <a16:creationId xmlns:a16="http://schemas.microsoft.com/office/drawing/2014/main" id="{318B9A81-AC8F-7FF1-9F35-124BAEE71B7C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5" name="9Slide.vn 647">
              <a:extLst>
                <a:ext uri="{FF2B5EF4-FFF2-40B4-BE49-F238E27FC236}">
                  <a16:creationId xmlns:a16="http://schemas.microsoft.com/office/drawing/2014/main" id="{EAF034EA-397A-998C-2507-E774854CADA2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6" name="9Slide.vn 648">
              <a:extLst>
                <a:ext uri="{FF2B5EF4-FFF2-40B4-BE49-F238E27FC236}">
                  <a16:creationId xmlns:a16="http://schemas.microsoft.com/office/drawing/2014/main" id="{C80EDB37-5FA1-E77C-6199-71460622DDCD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7" name="9Slide.vn 649">
              <a:extLst>
                <a:ext uri="{FF2B5EF4-FFF2-40B4-BE49-F238E27FC236}">
                  <a16:creationId xmlns:a16="http://schemas.microsoft.com/office/drawing/2014/main" id="{7BEB36B7-BDBD-B229-C512-03835A190352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8" name="9Slide.vn 650">
              <a:extLst>
                <a:ext uri="{FF2B5EF4-FFF2-40B4-BE49-F238E27FC236}">
                  <a16:creationId xmlns:a16="http://schemas.microsoft.com/office/drawing/2014/main" id="{80852FA3-DE3B-B898-74FE-87F10506F4EA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9" name="9Slide.vn 651">
              <a:extLst>
                <a:ext uri="{FF2B5EF4-FFF2-40B4-BE49-F238E27FC236}">
                  <a16:creationId xmlns:a16="http://schemas.microsoft.com/office/drawing/2014/main" id="{A6BBDCCA-73A5-9C8C-6DA6-E83E2B33C509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0" name="9Slide.vn 652">
              <a:extLst>
                <a:ext uri="{FF2B5EF4-FFF2-40B4-BE49-F238E27FC236}">
                  <a16:creationId xmlns:a16="http://schemas.microsoft.com/office/drawing/2014/main" id="{2E562A1E-AEC7-BAC2-6AE2-C9C603E4BB12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1" name="9Slide.vn 653">
              <a:extLst>
                <a:ext uri="{FF2B5EF4-FFF2-40B4-BE49-F238E27FC236}">
                  <a16:creationId xmlns:a16="http://schemas.microsoft.com/office/drawing/2014/main" id="{71A5B6B1-5568-A87A-C310-D610405E3265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2" name="9Slide.vn 654">
              <a:extLst>
                <a:ext uri="{FF2B5EF4-FFF2-40B4-BE49-F238E27FC236}">
                  <a16:creationId xmlns:a16="http://schemas.microsoft.com/office/drawing/2014/main" id="{AE15D2F7-30F2-C104-AF82-9845AFD5C24C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3" name="9Slide.vn 655">
              <a:extLst>
                <a:ext uri="{FF2B5EF4-FFF2-40B4-BE49-F238E27FC236}">
                  <a16:creationId xmlns:a16="http://schemas.microsoft.com/office/drawing/2014/main" id="{BA5BD901-DDA7-8132-EF6A-4D90C9196509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04" name="9Slide.vn 656">
            <a:extLst>
              <a:ext uri="{FF2B5EF4-FFF2-40B4-BE49-F238E27FC236}">
                <a16:creationId xmlns:a16="http://schemas.microsoft.com/office/drawing/2014/main" id="{FCBC3658-5700-6CC4-5094-2ACA8D9FA8D1}"/>
              </a:ext>
            </a:extLst>
          </p:cNvPr>
          <p:cNvGrpSpPr/>
          <p:nvPr/>
        </p:nvGrpSpPr>
        <p:grpSpPr>
          <a:xfrm>
            <a:off x="-3758812" y="1966032"/>
            <a:ext cx="3611879" cy="3064951"/>
            <a:chOff x="6691797" y="3418522"/>
            <a:chExt cx="3611879" cy="3064951"/>
          </a:xfrm>
        </p:grpSpPr>
        <p:sp>
          <p:nvSpPr>
            <p:cNvPr id="705" name="9Slide.vn 657">
              <a:extLst>
                <a:ext uri="{FF2B5EF4-FFF2-40B4-BE49-F238E27FC236}">
                  <a16:creationId xmlns:a16="http://schemas.microsoft.com/office/drawing/2014/main" id="{05F40B30-878B-44C3-F755-A4171075E8DF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6" name="9Slide.vn 658">
              <a:extLst>
                <a:ext uri="{FF2B5EF4-FFF2-40B4-BE49-F238E27FC236}">
                  <a16:creationId xmlns:a16="http://schemas.microsoft.com/office/drawing/2014/main" id="{1B7BA9E7-4556-4594-DE53-6DE2A727D790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07" name="9Slide.vn 659">
              <a:extLst>
                <a:ext uri="{FF2B5EF4-FFF2-40B4-BE49-F238E27FC236}">
                  <a16:creationId xmlns:a16="http://schemas.microsoft.com/office/drawing/2014/main" id="{72E3A1A1-62E6-E76D-7F3B-EA116967E87E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8" name="9Slide.vn 660">
              <a:extLst>
                <a:ext uri="{FF2B5EF4-FFF2-40B4-BE49-F238E27FC236}">
                  <a16:creationId xmlns:a16="http://schemas.microsoft.com/office/drawing/2014/main" id="{3C6741A7-B480-DBC8-1ED5-9AADE89E56C7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9" name="9Slide.vn 661">
              <a:extLst>
                <a:ext uri="{FF2B5EF4-FFF2-40B4-BE49-F238E27FC236}">
                  <a16:creationId xmlns:a16="http://schemas.microsoft.com/office/drawing/2014/main" id="{CD1181A6-710D-4DF2-365A-B3AE296B064E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0" name="9Slide.vn 662">
              <a:extLst>
                <a:ext uri="{FF2B5EF4-FFF2-40B4-BE49-F238E27FC236}">
                  <a16:creationId xmlns:a16="http://schemas.microsoft.com/office/drawing/2014/main" id="{1AA95726-087C-5EC4-B934-E4F080446800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1" name="9Slide.vn 663">
              <a:extLst>
                <a:ext uri="{FF2B5EF4-FFF2-40B4-BE49-F238E27FC236}">
                  <a16:creationId xmlns:a16="http://schemas.microsoft.com/office/drawing/2014/main" id="{58BCA9DB-951F-343F-247F-2A641C136365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2" name="9Slide.vn 664">
              <a:extLst>
                <a:ext uri="{FF2B5EF4-FFF2-40B4-BE49-F238E27FC236}">
                  <a16:creationId xmlns:a16="http://schemas.microsoft.com/office/drawing/2014/main" id="{F50011C4-8E91-4E0B-9BE0-23CCE4DFF11C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3" name="9Slide.vn 665">
              <a:extLst>
                <a:ext uri="{FF2B5EF4-FFF2-40B4-BE49-F238E27FC236}">
                  <a16:creationId xmlns:a16="http://schemas.microsoft.com/office/drawing/2014/main" id="{2C65A991-7B5D-4E92-E5E6-D2FF61D19E29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4" name="9Slide.vn 666">
              <a:extLst>
                <a:ext uri="{FF2B5EF4-FFF2-40B4-BE49-F238E27FC236}">
                  <a16:creationId xmlns:a16="http://schemas.microsoft.com/office/drawing/2014/main" id="{2EDDACD5-7BF2-D378-455A-5EE76844424D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5" name="9Slide.vn 667">
              <a:extLst>
                <a:ext uri="{FF2B5EF4-FFF2-40B4-BE49-F238E27FC236}">
                  <a16:creationId xmlns:a16="http://schemas.microsoft.com/office/drawing/2014/main" id="{564BEAE5-D884-AA61-F7D7-CAB676B7BDDF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6" name="9Slide.vn 668">
              <a:extLst>
                <a:ext uri="{FF2B5EF4-FFF2-40B4-BE49-F238E27FC236}">
                  <a16:creationId xmlns:a16="http://schemas.microsoft.com/office/drawing/2014/main" id="{1BC23123-FAA7-252C-D866-94B399E2F616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17" name="9Slide.vn 669">
            <a:extLst>
              <a:ext uri="{FF2B5EF4-FFF2-40B4-BE49-F238E27FC236}">
                <a16:creationId xmlns:a16="http://schemas.microsoft.com/office/drawing/2014/main" id="{FE1FE2F5-2F27-F0BC-4739-A5AF4C606C86}"/>
              </a:ext>
            </a:extLst>
          </p:cNvPr>
          <p:cNvGrpSpPr/>
          <p:nvPr/>
        </p:nvGrpSpPr>
        <p:grpSpPr>
          <a:xfrm>
            <a:off x="598367" y="-1859722"/>
            <a:ext cx="43055444" cy="9153393"/>
            <a:chOff x="-41771455" y="12776744"/>
            <a:chExt cx="43055444" cy="9153393"/>
          </a:xfrm>
        </p:grpSpPr>
        <p:grpSp>
          <p:nvGrpSpPr>
            <p:cNvPr id="718" name="Tree Layer 1">
              <a:extLst>
                <a:ext uri="{FF2B5EF4-FFF2-40B4-BE49-F238E27FC236}">
                  <a16:creationId xmlns:a16="http://schemas.microsoft.com/office/drawing/2014/main" id="{6D6A8D02-89A2-A869-F35E-C9A540C63789}"/>
                </a:ext>
              </a:extLst>
            </p:cNvPr>
            <p:cNvGrpSpPr/>
            <p:nvPr/>
          </p:nvGrpSpPr>
          <p:grpSpPr>
            <a:xfrm>
              <a:off x="-41771455" y="12776744"/>
              <a:ext cx="15614014" cy="9120832"/>
              <a:chOff x="6596676" y="-24856"/>
              <a:chExt cx="15614014" cy="9120832"/>
            </a:xfrm>
          </p:grpSpPr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2E0D6814-C76F-0A7E-2740-702DED791CC8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733" name="9Slide.vn 670">
                  <a:extLst>
                    <a:ext uri="{FF2B5EF4-FFF2-40B4-BE49-F238E27FC236}">
                      <a16:creationId xmlns:a16="http://schemas.microsoft.com/office/drawing/2014/main" id="{AC506DE2-1E82-BF80-39EF-7F9A9AE42E73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9Slide.vn 671">
                  <a:extLst>
                    <a:ext uri="{FF2B5EF4-FFF2-40B4-BE49-F238E27FC236}">
                      <a16:creationId xmlns:a16="http://schemas.microsoft.com/office/drawing/2014/main" id="{928A528E-97A6-6214-89D1-97D85D962241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9Slide.vn 672">
                  <a:extLst>
                    <a:ext uri="{FF2B5EF4-FFF2-40B4-BE49-F238E27FC236}">
                      <a16:creationId xmlns:a16="http://schemas.microsoft.com/office/drawing/2014/main" id="{7714A6F4-4AD8-163A-FEFF-B9152C800A53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F4B2EA43-E5B5-4723-0978-228411A40386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730" name="9Slide.vn 673">
                  <a:extLst>
                    <a:ext uri="{FF2B5EF4-FFF2-40B4-BE49-F238E27FC236}">
                      <a16:creationId xmlns:a16="http://schemas.microsoft.com/office/drawing/2014/main" id="{6C8B5C6F-C7DA-763B-3288-9B1CF036DAF4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9Slide.vn 674">
                  <a:extLst>
                    <a:ext uri="{FF2B5EF4-FFF2-40B4-BE49-F238E27FC236}">
                      <a16:creationId xmlns:a16="http://schemas.microsoft.com/office/drawing/2014/main" id="{3641B5FB-590E-9788-20AB-D6CBE9E72B0C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9Slide.vn 675">
                  <a:extLst>
                    <a:ext uri="{FF2B5EF4-FFF2-40B4-BE49-F238E27FC236}">
                      <a16:creationId xmlns:a16="http://schemas.microsoft.com/office/drawing/2014/main" id="{20B9243A-A351-41EA-2DE7-90986FFA722F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9" name="Tree Layer 1">
              <a:extLst>
                <a:ext uri="{FF2B5EF4-FFF2-40B4-BE49-F238E27FC236}">
                  <a16:creationId xmlns:a16="http://schemas.microsoft.com/office/drawing/2014/main" id="{CF5F33D9-0AE1-BB92-FFD7-FB713FB254BB}"/>
                </a:ext>
              </a:extLst>
            </p:cNvPr>
            <p:cNvGrpSpPr/>
            <p:nvPr/>
          </p:nvGrpSpPr>
          <p:grpSpPr>
            <a:xfrm>
              <a:off x="-14330025" y="12809305"/>
              <a:ext cx="15614014" cy="9120832"/>
              <a:chOff x="6596676" y="-24856"/>
              <a:chExt cx="15614014" cy="9120832"/>
            </a:xfrm>
          </p:grpSpPr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29BF0510-7EF4-150A-09B0-073EE5ABAB46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725" name="9Slide.vn 676">
                  <a:extLst>
                    <a:ext uri="{FF2B5EF4-FFF2-40B4-BE49-F238E27FC236}">
                      <a16:creationId xmlns:a16="http://schemas.microsoft.com/office/drawing/2014/main" id="{4DA4EBD3-6F67-B2F8-25B8-E99A46489262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9Slide.vn 677">
                  <a:extLst>
                    <a:ext uri="{FF2B5EF4-FFF2-40B4-BE49-F238E27FC236}">
                      <a16:creationId xmlns:a16="http://schemas.microsoft.com/office/drawing/2014/main" id="{AFA66C13-B2F9-459F-F9AB-A6B968B9D92A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9Slide.vn 678">
                  <a:extLst>
                    <a:ext uri="{FF2B5EF4-FFF2-40B4-BE49-F238E27FC236}">
                      <a16:creationId xmlns:a16="http://schemas.microsoft.com/office/drawing/2014/main" id="{AABC7678-BA9B-42D6-D55E-42D016EA5BD4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F1939794-4462-191F-4C63-95FB11839177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722" name="9Slide.vn 679">
                  <a:extLst>
                    <a:ext uri="{FF2B5EF4-FFF2-40B4-BE49-F238E27FC236}">
                      <a16:creationId xmlns:a16="http://schemas.microsoft.com/office/drawing/2014/main" id="{10AD41FA-C968-FBEA-3AB8-F34ED686DFEA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9Slide.vn 680">
                  <a:extLst>
                    <a:ext uri="{FF2B5EF4-FFF2-40B4-BE49-F238E27FC236}">
                      <a16:creationId xmlns:a16="http://schemas.microsoft.com/office/drawing/2014/main" id="{1AD34B38-A99F-7D81-AF50-BB7C4ED04A20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9Slide.vn 681">
                  <a:extLst>
                    <a:ext uri="{FF2B5EF4-FFF2-40B4-BE49-F238E27FC236}">
                      <a16:creationId xmlns:a16="http://schemas.microsoft.com/office/drawing/2014/main" id="{F329C4AA-4780-4CE8-2E7E-54438ABE6EFE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36" name="9Slide.vn 682">
            <a:extLst>
              <a:ext uri="{FF2B5EF4-FFF2-40B4-BE49-F238E27FC236}">
                <a16:creationId xmlns:a16="http://schemas.microsoft.com/office/drawing/2014/main" id="{7CAA4296-EC29-5271-A448-0CAFB1F2535A}"/>
              </a:ext>
            </a:extLst>
          </p:cNvPr>
          <p:cNvGrpSpPr/>
          <p:nvPr/>
        </p:nvGrpSpPr>
        <p:grpSpPr>
          <a:xfrm>
            <a:off x="6942125" y="-175227"/>
            <a:ext cx="35354043" cy="6759565"/>
            <a:chOff x="-28935622" y="17307457"/>
            <a:chExt cx="35354043" cy="6759565"/>
          </a:xfrm>
        </p:grpSpPr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458BACC4-CC40-0FE3-751A-B32045B342B8}"/>
                </a:ext>
              </a:extLst>
            </p:cNvPr>
            <p:cNvGrpSpPr/>
            <p:nvPr/>
          </p:nvGrpSpPr>
          <p:grpSpPr>
            <a:xfrm>
              <a:off x="-28935622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62" name="9Slide.vn 683">
                <a:extLst>
                  <a:ext uri="{FF2B5EF4-FFF2-40B4-BE49-F238E27FC236}">
                    <a16:creationId xmlns:a16="http://schemas.microsoft.com/office/drawing/2014/main" id="{E199A1E5-6310-0507-249D-45986A1631A5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9F0DAD1D-892E-93E5-5B09-6275925C35B0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66" name="9Slide.vn 684">
                  <a:extLst>
                    <a:ext uri="{FF2B5EF4-FFF2-40B4-BE49-F238E27FC236}">
                      <a16:creationId xmlns:a16="http://schemas.microsoft.com/office/drawing/2014/main" id="{50FBA67E-EFA2-0B4A-8DD7-F80C6E4EF07D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9Slide.vn 685">
                  <a:extLst>
                    <a:ext uri="{FF2B5EF4-FFF2-40B4-BE49-F238E27FC236}">
                      <a16:creationId xmlns:a16="http://schemas.microsoft.com/office/drawing/2014/main" id="{00BA4B8C-51F1-B709-FB16-BE6298D53946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9Slide.vn 686">
                  <a:extLst>
                    <a:ext uri="{FF2B5EF4-FFF2-40B4-BE49-F238E27FC236}">
                      <a16:creationId xmlns:a16="http://schemas.microsoft.com/office/drawing/2014/main" id="{EE484F1D-D8A9-4DC0-1F73-04C5FC2B5630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4" name="9Slide.vn 687">
                <a:extLst>
                  <a:ext uri="{FF2B5EF4-FFF2-40B4-BE49-F238E27FC236}">
                    <a16:creationId xmlns:a16="http://schemas.microsoft.com/office/drawing/2014/main" id="{5AF69AF9-3E89-9528-337B-B0C6782E190C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9Slide.vn 688">
                <a:extLst>
                  <a:ext uri="{FF2B5EF4-FFF2-40B4-BE49-F238E27FC236}">
                    <a16:creationId xmlns:a16="http://schemas.microsoft.com/office/drawing/2014/main" id="{83C8F5D0-CCAF-8AFD-DD9A-5E44F7E4B00F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54048F76-0B78-76F8-2534-5D371FEC0A0A}"/>
                </a:ext>
              </a:extLst>
            </p:cNvPr>
            <p:cNvGrpSpPr/>
            <p:nvPr/>
          </p:nvGrpSpPr>
          <p:grpSpPr>
            <a:xfrm>
              <a:off x="-18838329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55" name="9Slide.vn 689">
                <a:extLst>
                  <a:ext uri="{FF2B5EF4-FFF2-40B4-BE49-F238E27FC236}">
                    <a16:creationId xmlns:a16="http://schemas.microsoft.com/office/drawing/2014/main" id="{CF202FAB-1976-0CFA-6D9B-A4DA453A17F6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0F459B57-37E4-1A4B-E897-58E663A49126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59" name="9Slide.vn 690">
                  <a:extLst>
                    <a:ext uri="{FF2B5EF4-FFF2-40B4-BE49-F238E27FC236}">
                      <a16:creationId xmlns:a16="http://schemas.microsoft.com/office/drawing/2014/main" id="{41BCD827-ADE2-E949-3BB7-13CF8BDAB5D4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9Slide.vn 691">
                  <a:extLst>
                    <a:ext uri="{FF2B5EF4-FFF2-40B4-BE49-F238E27FC236}">
                      <a16:creationId xmlns:a16="http://schemas.microsoft.com/office/drawing/2014/main" id="{4305C45D-1A4E-59D3-4A06-3BF9258546CE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9Slide.vn 692">
                  <a:extLst>
                    <a:ext uri="{FF2B5EF4-FFF2-40B4-BE49-F238E27FC236}">
                      <a16:creationId xmlns:a16="http://schemas.microsoft.com/office/drawing/2014/main" id="{134C8D48-B333-EC82-5E2B-7D8A9166C1E0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7" name="9Slide.vn 693">
                <a:extLst>
                  <a:ext uri="{FF2B5EF4-FFF2-40B4-BE49-F238E27FC236}">
                    <a16:creationId xmlns:a16="http://schemas.microsoft.com/office/drawing/2014/main" id="{D6A1D7FC-0C38-4B25-C1D9-4B457EAF659D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9Slide.vn 694">
                <a:extLst>
                  <a:ext uri="{FF2B5EF4-FFF2-40B4-BE49-F238E27FC236}">
                    <a16:creationId xmlns:a16="http://schemas.microsoft.com/office/drawing/2014/main" id="{6BF6A1B0-A4C0-7430-B963-F395F2C2D666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7B550539-91C5-4A58-EA77-EC7A9A37B1A2}"/>
                </a:ext>
              </a:extLst>
            </p:cNvPr>
            <p:cNvGrpSpPr/>
            <p:nvPr/>
          </p:nvGrpSpPr>
          <p:grpSpPr>
            <a:xfrm>
              <a:off x="-8538795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48" name="9Slide.vn 695">
                <a:extLst>
                  <a:ext uri="{FF2B5EF4-FFF2-40B4-BE49-F238E27FC236}">
                    <a16:creationId xmlns:a16="http://schemas.microsoft.com/office/drawing/2014/main" id="{FD4F3DD6-0AA7-0B42-31CC-F3E47AE8DA98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87FC2274-FF03-109C-5EEA-43111BC757CF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52" name="9Slide.vn 696">
                  <a:extLst>
                    <a:ext uri="{FF2B5EF4-FFF2-40B4-BE49-F238E27FC236}">
                      <a16:creationId xmlns:a16="http://schemas.microsoft.com/office/drawing/2014/main" id="{B36F1EC5-7D5D-A0EC-E23C-2F3076029440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9Slide.vn 697">
                  <a:extLst>
                    <a:ext uri="{FF2B5EF4-FFF2-40B4-BE49-F238E27FC236}">
                      <a16:creationId xmlns:a16="http://schemas.microsoft.com/office/drawing/2014/main" id="{B525EF4A-1EF6-E820-40D3-D0FEA74D7D6E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9Slide.vn 698">
                  <a:extLst>
                    <a:ext uri="{FF2B5EF4-FFF2-40B4-BE49-F238E27FC236}">
                      <a16:creationId xmlns:a16="http://schemas.microsoft.com/office/drawing/2014/main" id="{B25B456E-1B58-5D80-E391-E1AD0A6144AE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0" name="9Slide.vn 699">
                <a:extLst>
                  <a:ext uri="{FF2B5EF4-FFF2-40B4-BE49-F238E27FC236}">
                    <a16:creationId xmlns:a16="http://schemas.microsoft.com/office/drawing/2014/main" id="{C5C82376-633A-9565-78B1-2EAA2FE1129E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9Slide.vn 700">
                <a:extLst>
                  <a:ext uri="{FF2B5EF4-FFF2-40B4-BE49-F238E27FC236}">
                    <a16:creationId xmlns:a16="http://schemas.microsoft.com/office/drawing/2014/main" id="{0EB9BFB1-833A-699D-E620-4090D3BE9493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4A47D7EB-9BA3-6804-B55F-89CA810B7BAD}"/>
                </a:ext>
              </a:extLst>
            </p:cNvPr>
            <p:cNvGrpSpPr/>
            <p:nvPr/>
          </p:nvGrpSpPr>
          <p:grpSpPr>
            <a:xfrm>
              <a:off x="2553094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41" name="9Slide.vn 701">
                <a:extLst>
                  <a:ext uri="{FF2B5EF4-FFF2-40B4-BE49-F238E27FC236}">
                    <a16:creationId xmlns:a16="http://schemas.microsoft.com/office/drawing/2014/main" id="{4B8E4359-4DAF-4897-8027-EB28D280812A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2" name="Group 741">
                <a:extLst>
                  <a:ext uri="{FF2B5EF4-FFF2-40B4-BE49-F238E27FC236}">
                    <a16:creationId xmlns:a16="http://schemas.microsoft.com/office/drawing/2014/main" id="{F63973F6-3F45-ED88-A134-CF47B46595F0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45" name="9Slide.vn 702">
                  <a:extLst>
                    <a:ext uri="{FF2B5EF4-FFF2-40B4-BE49-F238E27FC236}">
                      <a16:creationId xmlns:a16="http://schemas.microsoft.com/office/drawing/2014/main" id="{3B25B381-F102-428B-BCC8-1844D8B618F5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9Slide.vn 703">
                  <a:extLst>
                    <a:ext uri="{FF2B5EF4-FFF2-40B4-BE49-F238E27FC236}">
                      <a16:creationId xmlns:a16="http://schemas.microsoft.com/office/drawing/2014/main" id="{9531A422-CFF8-0FC3-5290-E11922B3A3E9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9Slide.vn 704">
                  <a:extLst>
                    <a:ext uri="{FF2B5EF4-FFF2-40B4-BE49-F238E27FC236}">
                      <a16:creationId xmlns:a16="http://schemas.microsoft.com/office/drawing/2014/main" id="{64131D6D-EF62-AF8F-FBF8-F1FA4978B332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3" name="9Slide.vn 705">
                <a:extLst>
                  <a:ext uri="{FF2B5EF4-FFF2-40B4-BE49-F238E27FC236}">
                    <a16:creationId xmlns:a16="http://schemas.microsoft.com/office/drawing/2014/main" id="{73905065-48E5-AFA3-92A8-A7B1B6FDD679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9Slide.vn 706">
                <a:extLst>
                  <a:ext uri="{FF2B5EF4-FFF2-40B4-BE49-F238E27FC236}">
                    <a16:creationId xmlns:a16="http://schemas.microsoft.com/office/drawing/2014/main" id="{76B2D01B-890A-B90F-E7C9-806F507039F8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37" name="TextBox 1536">
            <a:extLst>
              <a:ext uri="{FF2B5EF4-FFF2-40B4-BE49-F238E27FC236}">
                <a16:creationId xmlns:a16="http://schemas.microsoft.com/office/drawing/2014/main" id="{F4E9468D-168E-EF7D-1DD9-1D9FD4530E3E}"/>
              </a:ext>
            </a:extLst>
          </p:cNvPr>
          <p:cNvSpPr txBox="1"/>
          <p:nvPr/>
        </p:nvSpPr>
        <p:spPr>
          <a:xfrm>
            <a:off x="2366659" y="2071322"/>
            <a:ext cx="840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THANK YOU FOR YOUR LISTENING!!!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3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38" dur="20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0" dur="20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2" dur="20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44" dur="20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46" dur="20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8" dur="20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50" dur="20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52" dur="20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54" dur="20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3.39414 -4.81481E-6 " pathEditMode="relative" rAng="0" ptsTypes="AA">
                                      <p:cBhvr>
                                        <p:cTn id="56" dur="6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1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2.58594 -1.11111E-6 " pathEditMode="relative" rAng="0" ptsTypes="AA">
                                      <p:cBhvr>
                                        <p:cTn id="58" dur="6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29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1.08997 0.00162 " pathEditMode="relative" rAng="0" ptsTypes="AA">
                                      <p:cBhvr>
                                        <p:cTn id="60" dur="3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05" y="6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3.37747 -1.48148E-6 " pathEditMode="relative" rAng="0" ptsTypes="AA">
                                      <p:cBhvr>
                                        <p:cTn id="62" dur="8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6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9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4" dur="1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6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8" dur="1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0" dur="10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4" dur="10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6" dur="10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8" dur="10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10" dur="10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1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1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1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1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4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4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4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150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5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54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56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158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60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62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6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6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9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9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4" dur="9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6" dur="9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8" dur="9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200" dur="9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202" dur="9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204" dur="9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06" dur="9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208" dur="9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10" dur="9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12" dur="9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Chức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năng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4000" dirty="0"/>
          </a:p>
        </p:txBody>
      </p:sp>
      <p:pic>
        <p:nvPicPr>
          <p:cNvPr id="9" name="Graphic 8" descr="Abacus with solid fill">
            <a:extLst>
              <a:ext uri="{FF2B5EF4-FFF2-40B4-BE49-F238E27FC236}">
                <a16:creationId xmlns:a16="http://schemas.microsoft.com/office/drawing/2014/main" id="{046E885D-B1EB-C4DE-CD03-2B1EBDEBB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3885" y="20844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1868129"/>
            <a:ext cx="2202426" cy="4473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5082" y="4599952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Chức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năng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4000" dirty="0"/>
          </a:p>
        </p:txBody>
      </p:sp>
      <p:pic>
        <p:nvPicPr>
          <p:cNvPr id="9" name="Graphic 8" descr="Abacus with solid fill">
            <a:extLst>
              <a:ext uri="{FF2B5EF4-FFF2-40B4-BE49-F238E27FC236}">
                <a16:creationId xmlns:a16="http://schemas.microsoft.com/office/drawing/2014/main" id="{046E885D-B1EB-C4DE-CD03-2B1EBDEBB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3885" y="20844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5BFF7-9487-6A03-5B78-8C34B163B987}"/>
              </a:ext>
            </a:extLst>
          </p:cNvPr>
          <p:cNvSpPr txBox="1"/>
          <p:nvPr/>
        </p:nvSpPr>
        <p:spPr>
          <a:xfrm>
            <a:off x="8930729" y="2901741"/>
            <a:ext cx="178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Thiết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kế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cơ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sở</a:t>
            </a:r>
            <a:endParaRPr lang="en-US" sz="4000" dirty="0"/>
          </a:p>
        </p:txBody>
      </p:sp>
      <p:pic>
        <p:nvPicPr>
          <p:cNvPr id="14" name="Graphic 13" descr="Ui Ux with solid fill">
            <a:extLst>
              <a:ext uri="{FF2B5EF4-FFF2-40B4-BE49-F238E27FC236}">
                <a16:creationId xmlns:a16="http://schemas.microsoft.com/office/drawing/2014/main" id="{52C124FE-B534-FF7C-9E4B-007C41C7E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6210" y="2172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334" y="1586370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9865" y="2930012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800" y="1579619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pic>
        <p:nvPicPr>
          <p:cNvPr id="6" name="Graphic 5" descr="Clipboard Checked with solid fill">
            <a:extLst>
              <a:ext uri="{FF2B5EF4-FFF2-40B4-BE49-F238E27FC236}">
                <a16:creationId xmlns:a16="http://schemas.microsoft.com/office/drawing/2014/main" id="{0C20DE66-88B0-ED82-AEAE-B90303D40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946</TotalTime>
  <Words>1541</Words>
  <Application>Microsoft Office PowerPoint</Application>
  <PresentationFormat>Widescreen</PresentationFormat>
  <Paragraphs>250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Wingdings</vt:lpstr>
      <vt:lpstr>Courier New</vt:lpstr>
      <vt:lpstr>Garamond</vt:lpstr>
      <vt:lpstr>Century Gothic</vt:lpstr>
      <vt:lpstr>Arial</vt:lpstr>
      <vt:lpstr>Times New Roman</vt:lpstr>
      <vt:lpstr>Aptos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by CM.LIM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</dc:title>
  <dc:subject>Powerpoint Templates, Diagram, Chart, Google slides, Keynote</dc:subject>
  <dc:creator>livekey3141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Nguyễn Tá Bảo Quân</cp:lastModifiedBy>
  <cp:revision>58</cp:revision>
  <dcterms:created xsi:type="dcterms:W3CDTF">2022-08-29T02:37:32Z</dcterms:created>
  <dcterms:modified xsi:type="dcterms:W3CDTF">2024-05-27T13:29:33Z</dcterms:modified>
  <cp:category>www.slidemembers.com </cp:category>
</cp:coreProperties>
</file>